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0"/>
  </p:notesMasterIdLst>
  <p:sldIdLst>
    <p:sldId id="256" r:id="rId2"/>
    <p:sldId id="258" r:id="rId3"/>
    <p:sldId id="257" r:id="rId4"/>
    <p:sldId id="260" r:id="rId5"/>
    <p:sldId id="475" r:id="rId6"/>
    <p:sldId id="261" r:id="rId7"/>
    <p:sldId id="262" r:id="rId8"/>
    <p:sldId id="474"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3B4B98B0-60AC-42C2-AFA5-B58CD77FA1E5}" styleName="Stijl, licht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77901" autoAdjust="0"/>
  </p:normalViewPr>
  <p:slideViewPr>
    <p:cSldViewPr snapToGrid="0">
      <p:cViewPr varScale="1">
        <p:scale>
          <a:sx n="52" d="100"/>
          <a:sy n="52" d="100"/>
        </p:scale>
        <p:origin x="1228"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F487C02-65AA-4E83-8354-E323DFB2E205}" type="doc">
      <dgm:prSet loTypeId="urn:microsoft.com/office/officeart/2005/8/layout/vList2" loCatId="list" qsTypeId="urn:microsoft.com/office/officeart/2005/8/quickstyle/simple1" qsCatId="simple" csTypeId="urn:microsoft.com/office/officeart/2005/8/colors/colorful1" csCatId="colorful" phldr="1"/>
      <dgm:spPr/>
      <dgm:t>
        <a:bodyPr/>
        <a:lstStyle/>
        <a:p>
          <a:endParaRPr lang="en-US"/>
        </a:p>
      </dgm:t>
    </dgm:pt>
    <dgm:pt modelId="{E00BB07A-CCA6-4DCB-AC5F-FC7B5E530BC4}">
      <dgm:prSet/>
      <dgm:spPr/>
      <dgm:t>
        <a:bodyPr/>
        <a:lstStyle/>
        <a:p>
          <a:r>
            <a:rPr lang="nl-NL" dirty="0"/>
            <a:t>Theorieën van Freud en </a:t>
          </a:r>
          <a:r>
            <a:rPr lang="nl-NL" dirty="0" err="1"/>
            <a:t>Erikson</a:t>
          </a:r>
          <a:endParaRPr lang="en-US" dirty="0"/>
        </a:p>
      </dgm:t>
    </dgm:pt>
    <dgm:pt modelId="{821244B6-3B5C-4DCA-A2CF-84F627FEF043}" type="parTrans" cxnId="{B8C7DA82-8EC0-4AB2-957B-6D9ACE68E11A}">
      <dgm:prSet/>
      <dgm:spPr/>
      <dgm:t>
        <a:bodyPr/>
        <a:lstStyle/>
        <a:p>
          <a:endParaRPr lang="en-US"/>
        </a:p>
      </dgm:t>
    </dgm:pt>
    <dgm:pt modelId="{B4B452AE-4663-407A-B20A-E1E94B73B219}" type="sibTrans" cxnId="{B8C7DA82-8EC0-4AB2-957B-6D9ACE68E11A}">
      <dgm:prSet/>
      <dgm:spPr/>
      <dgm:t>
        <a:bodyPr/>
        <a:lstStyle/>
        <a:p>
          <a:endParaRPr lang="en-US"/>
        </a:p>
      </dgm:t>
    </dgm:pt>
    <dgm:pt modelId="{F8B0EA62-6959-4698-86BC-BA3D1EA347E3}">
      <dgm:prSet/>
      <dgm:spPr/>
      <dgm:t>
        <a:bodyPr/>
        <a:lstStyle/>
        <a:p>
          <a:r>
            <a:rPr lang="nl-NL"/>
            <a:t>Eindopdracht uitleggen en daarmee aan de slag</a:t>
          </a:r>
          <a:endParaRPr lang="en-US"/>
        </a:p>
      </dgm:t>
    </dgm:pt>
    <dgm:pt modelId="{124A91A7-7EE7-4EBA-A3E9-CC19668E9C05}" type="parTrans" cxnId="{25749F35-738F-4E44-A6D0-6C580F2E1D20}">
      <dgm:prSet/>
      <dgm:spPr/>
      <dgm:t>
        <a:bodyPr/>
        <a:lstStyle/>
        <a:p>
          <a:endParaRPr lang="en-US"/>
        </a:p>
      </dgm:t>
    </dgm:pt>
    <dgm:pt modelId="{CD901977-273E-499E-83FD-064F3343F8D6}" type="sibTrans" cxnId="{25749F35-738F-4E44-A6D0-6C580F2E1D20}">
      <dgm:prSet/>
      <dgm:spPr/>
      <dgm:t>
        <a:bodyPr/>
        <a:lstStyle/>
        <a:p>
          <a:endParaRPr lang="en-US"/>
        </a:p>
      </dgm:t>
    </dgm:pt>
    <dgm:pt modelId="{F941B0BB-8125-44A1-9F0A-6187DBA256A6}" type="pres">
      <dgm:prSet presAssocID="{4F487C02-65AA-4E83-8354-E323DFB2E205}" presName="linear" presStyleCnt="0">
        <dgm:presLayoutVars>
          <dgm:animLvl val="lvl"/>
          <dgm:resizeHandles val="exact"/>
        </dgm:presLayoutVars>
      </dgm:prSet>
      <dgm:spPr/>
    </dgm:pt>
    <dgm:pt modelId="{E2F5CDE4-C1F5-4D1F-885A-8B8D871E5FB5}" type="pres">
      <dgm:prSet presAssocID="{E00BB07A-CCA6-4DCB-AC5F-FC7B5E530BC4}" presName="parentText" presStyleLbl="node1" presStyleIdx="0" presStyleCnt="2">
        <dgm:presLayoutVars>
          <dgm:chMax val="0"/>
          <dgm:bulletEnabled val="1"/>
        </dgm:presLayoutVars>
      </dgm:prSet>
      <dgm:spPr/>
    </dgm:pt>
    <dgm:pt modelId="{A0D1CE18-5B48-4063-927B-D3B22EA38434}" type="pres">
      <dgm:prSet presAssocID="{B4B452AE-4663-407A-B20A-E1E94B73B219}" presName="spacer" presStyleCnt="0"/>
      <dgm:spPr/>
    </dgm:pt>
    <dgm:pt modelId="{33BB794E-0E51-4355-ACE8-D386F2ECA86C}" type="pres">
      <dgm:prSet presAssocID="{F8B0EA62-6959-4698-86BC-BA3D1EA347E3}" presName="parentText" presStyleLbl="node1" presStyleIdx="1" presStyleCnt="2">
        <dgm:presLayoutVars>
          <dgm:chMax val="0"/>
          <dgm:bulletEnabled val="1"/>
        </dgm:presLayoutVars>
      </dgm:prSet>
      <dgm:spPr/>
    </dgm:pt>
  </dgm:ptLst>
  <dgm:cxnLst>
    <dgm:cxn modelId="{25749F35-738F-4E44-A6D0-6C580F2E1D20}" srcId="{4F487C02-65AA-4E83-8354-E323DFB2E205}" destId="{F8B0EA62-6959-4698-86BC-BA3D1EA347E3}" srcOrd="1" destOrd="0" parTransId="{124A91A7-7EE7-4EBA-A3E9-CC19668E9C05}" sibTransId="{CD901977-273E-499E-83FD-064F3343F8D6}"/>
    <dgm:cxn modelId="{EAFE635C-27E4-44BE-9662-C29883601AA7}" type="presOf" srcId="{E00BB07A-CCA6-4DCB-AC5F-FC7B5E530BC4}" destId="{E2F5CDE4-C1F5-4D1F-885A-8B8D871E5FB5}" srcOrd="0" destOrd="0" presId="urn:microsoft.com/office/officeart/2005/8/layout/vList2"/>
    <dgm:cxn modelId="{1209BE43-F6B3-4548-8B3D-8CE8909C175D}" type="presOf" srcId="{F8B0EA62-6959-4698-86BC-BA3D1EA347E3}" destId="{33BB794E-0E51-4355-ACE8-D386F2ECA86C}" srcOrd="0" destOrd="0" presId="urn:microsoft.com/office/officeart/2005/8/layout/vList2"/>
    <dgm:cxn modelId="{B8C7DA82-8EC0-4AB2-957B-6D9ACE68E11A}" srcId="{4F487C02-65AA-4E83-8354-E323DFB2E205}" destId="{E00BB07A-CCA6-4DCB-AC5F-FC7B5E530BC4}" srcOrd="0" destOrd="0" parTransId="{821244B6-3B5C-4DCA-A2CF-84F627FEF043}" sibTransId="{B4B452AE-4663-407A-B20A-E1E94B73B219}"/>
    <dgm:cxn modelId="{165F5097-6E3A-411D-B5E3-12A5F4DF62A0}" type="presOf" srcId="{4F487C02-65AA-4E83-8354-E323DFB2E205}" destId="{F941B0BB-8125-44A1-9F0A-6187DBA256A6}" srcOrd="0" destOrd="0" presId="urn:microsoft.com/office/officeart/2005/8/layout/vList2"/>
    <dgm:cxn modelId="{DE8640D3-EE71-40B2-894A-E5DF802B52D1}" type="presParOf" srcId="{F941B0BB-8125-44A1-9F0A-6187DBA256A6}" destId="{E2F5CDE4-C1F5-4D1F-885A-8B8D871E5FB5}" srcOrd="0" destOrd="0" presId="urn:microsoft.com/office/officeart/2005/8/layout/vList2"/>
    <dgm:cxn modelId="{D1C340BB-50A9-4A2D-9E6E-55CE30C72D3E}" type="presParOf" srcId="{F941B0BB-8125-44A1-9F0A-6187DBA256A6}" destId="{A0D1CE18-5B48-4063-927B-D3B22EA38434}" srcOrd="1" destOrd="0" presId="urn:microsoft.com/office/officeart/2005/8/layout/vList2"/>
    <dgm:cxn modelId="{1867514C-5766-4601-AEFC-7C7E03123A68}" type="presParOf" srcId="{F941B0BB-8125-44A1-9F0A-6187DBA256A6}" destId="{33BB794E-0E51-4355-ACE8-D386F2ECA86C}"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2F5CDE4-C1F5-4D1F-885A-8B8D871E5FB5}">
      <dsp:nvSpPr>
        <dsp:cNvPr id="0" name=""/>
        <dsp:cNvSpPr/>
      </dsp:nvSpPr>
      <dsp:spPr>
        <a:xfrm>
          <a:off x="0" y="5675"/>
          <a:ext cx="6305550" cy="2707526"/>
        </a:xfrm>
        <a:prstGeom prst="roundRect">
          <a:avLst/>
        </a:prstGeom>
        <a:solidFill>
          <a:schemeClr val="accent2">
            <a:hueOff val="0"/>
            <a:satOff val="0"/>
            <a:lumOff val="0"/>
            <a:alphaOff val="0"/>
          </a:schemeClr>
        </a:solidFill>
        <a:ln w="12700"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4310" tIns="194310" rIns="194310" bIns="194310" numCol="1" spcCol="1270" anchor="ctr" anchorCtr="0">
          <a:noAutofit/>
        </a:bodyPr>
        <a:lstStyle/>
        <a:p>
          <a:pPr marL="0" lvl="0" indent="0" algn="l" defTabSz="2266950">
            <a:lnSpc>
              <a:spcPct val="90000"/>
            </a:lnSpc>
            <a:spcBef>
              <a:spcPct val="0"/>
            </a:spcBef>
            <a:spcAft>
              <a:spcPct val="35000"/>
            </a:spcAft>
            <a:buNone/>
          </a:pPr>
          <a:r>
            <a:rPr lang="nl-NL" sz="5100" kern="1200" dirty="0"/>
            <a:t>Theorieën van Freud en </a:t>
          </a:r>
          <a:r>
            <a:rPr lang="nl-NL" sz="5100" kern="1200" dirty="0" err="1"/>
            <a:t>Erikson</a:t>
          </a:r>
          <a:endParaRPr lang="en-US" sz="5100" kern="1200" dirty="0"/>
        </a:p>
      </dsp:txBody>
      <dsp:txXfrm>
        <a:off x="132171" y="137846"/>
        <a:ext cx="6041208" cy="2443184"/>
      </dsp:txXfrm>
    </dsp:sp>
    <dsp:sp modelId="{33BB794E-0E51-4355-ACE8-D386F2ECA86C}">
      <dsp:nvSpPr>
        <dsp:cNvPr id="0" name=""/>
        <dsp:cNvSpPr/>
      </dsp:nvSpPr>
      <dsp:spPr>
        <a:xfrm>
          <a:off x="0" y="2860082"/>
          <a:ext cx="6305550" cy="2707526"/>
        </a:xfrm>
        <a:prstGeom prst="roundRect">
          <a:avLst/>
        </a:prstGeom>
        <a:solidFill>
          <a:schemeClr val="accent3">
            <a:hueOff val="0"/>
            <a:satOff val="0"/>
            <a:lumOff val="0"/>
            <a:alphaOff val="0"/>
          </a:schemeClr>
        </a:solidFill>
        <a:ln w="12700"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4310" tIns="194310" rIns="194310" bIns="194310" numCol="1" spcCol="1270" anchor="ctr" anchorCtr="0">
          <a:noAutofit/>
        </a:bodyPr>
        <a:lstStyle/>
        <a:p>
          <a:pPr marL="0" lvl="0" indent="0" algn="l" defTabSz="2266950">
            <a:lnSpc>
              <a:spcPct val="90000"/>
            </a:lnSpc>
            <a:spcBef>
              <a:spcPct val="0"/>
            </a:spcBef>
            <a:spcAft>
              <a:spcPct val="35000"/>
            </a:spcAft>
            <a:buNone/>
          </a:pPr>
          <a:r>
            <a:rPr lang="nl-NL" sz="5100" kern="1200"/>
            <a:t>Eindopdracht uitleggen en daarmee aan de slag</a:t>
          </a:r>
          <a:endParaRPr lang="en-US" sz="5100" kern="1200"/>
        </a:p>
      </dsp:txBody>
      <dsp:txXfrm>
        <a:off x="132171" y="2992253"/>
        <a:ext cx="6041208" cy="2443184"/>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BD20EAB-A3C4-4093-98A1-BB098E78365F}" type="datetimeFigureOut">
              <a:rPr lang="nl-NL" smtClean="0"/>
              <a:t>21-10-2019</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98CD342-4283-4554-AF98-65DB1585B369}" type="slidenum">
              <a:rPr lang="nl-NL" smtClean="0"/>
              <a:t>‹nr.›</a:t>
            </a:fld>
            <a:endParaRPr lang="nl-NL"/>
          </a:p>
        </p:txBody>
      </p:sp>
    </p:spTree>
    <p:extLst>
      <p:ext uri="{BB962C8B-B14F-4D97-AF65-F5344CB8AC3E}">
        <p14:creationId xmlns:p14="http://schemas.microsoft.com/office/powerpoint/2010/main" val="36716446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Hoe ontwikkelt persoonlijkheid</a:t>
            </a:r>
            <a:r>
              <a:rPr lang="nl-NL" baseline="0" dirty="0"/>
              <a:t> zich? Volgens de beroemde psychoanalyticus Sigmond Freud doorlopen kinderen een reeks psychoseksuele fasen die leiden tot de ontwikkeling van de volwassen persoonlijkheid. Zij theorie beschreef hoe de persoonlijkheid zich in de loop van de kindertijd ontwikkelde.</a:t>
            </a:r>
          </a:p>
          <a:p>
            <a:r>
              <a:rPr lang="nl-NL" sz="1200" kern="1200" dirty="0">
                <a:solidFill>
                  <a:schemeClr val="tx1"/>
                </a:solidFill>
                <a:effectLst/>
                <a:latin typeface="+mn-lt"/>
                <a:ea typeface="+mn-ea"/>
                <a:cs typeface="+mn-cs"/>
              </a:rPr>
              <a:t>Sigmund Freud was de grondlegger van de psychoanalyse. Velen noemen hem één van de invloedrijkste mensen van de 20</a:t>
            </a:r>
            <a:r>
              <a:rPr lang="nl-NL" sz="1200" kern="1200" baseline="30000" dirty="0">
                <a:solidFill>
                  <a:schemeClr val="tx1"/>
                </a:solidFill>
                <a:effectLst/>
                <a:latin typeface="+mn-lt"/>
                <a:ea typeface="+mn-ea"/>
                <a:cs typeface="+mn-cs"/>
              </a:rPr>
              <a:t>e</a:t>
            </a:r>
            <a:r>
              <a:rPr lang="nl-NL" sz="1200" kern="1200" dirty="0">
                <a:solidFill>
                  <a:schemeClr val="tx1"/>
                </a:solidFill>
                <a:effectLst/>
                <a:latin typeface="+mn-lt"/>
                <a:ea typeface="+mn-ea"/>
                <a:cs typeface="+mn-cs"/>
              </a:rPr>
              <a:t> eeuw. De invloed van Freud is op veel gebieden terug te vinden ( in de psychologie, psychiatrie, literatuur, wetgeving en dagelijks spraakgebruik. </a:t>
            </a:r>
          </a:p>
          <a:p>
            <a:r>
              <a:rPr lang="nl-NL" sz="1200" kern="1200" dirty="0">
                <a:solidFill>
                  <a:schemeClr val="tx1"/>
                </a:solidFill>
                <a:effectLst/>
                <a:latin typeface="+mn-lt"/>
                <a:ea typeface="+mn-ea"/>
                <a:cs typeface="+mn-cs"/>
              </a:rPr>
              <a:t>Hij ontwikkelde de psychoanalyse: een methode waardoor de analyticus onbewuste conflicten van de cliënt kon ontrafelen. Deze onbewuste conflicten waren vaak gebaseerd op dromen en fantasieën. Zijn theorieën en academische concepten over de kinderlijke seksualiteit, het libido en het ego waren invloedrijk in de 20</a:t>
            </a:r>
            <a:r>
              <a:rPr lang="nl-NL" sz="1200" kern="1200" baseline="30000" dirty="0">
                <a:solidFill>
                  <a:schemeClr val="tx1"/>
                </a:solidFill>
                <a:effectLst/>
                <a:latin typeface="+mn-lt"/>
                <a:ea typeface="+mn-ea"/>
                <a:cs typeface="+mn-cs"/>
              </a:rPr>
              <a:t>e</a:t>
            </a:r>
            <a:r>
              <a:rPr lang="nl-NL" sz="1200" kern="1200" dirty="0">
                <a:solidFill>
                  <a:schemeClr val="tx1"/>
                </a:solidFill>
                <a:effectLst/>
                <a:latin typeface="+mn-lt"/>
                <a:ea typeface="+mn-ea"/>
                <a:cs typeface="+mn-cs"/>
              </a:rPr>
              <a:t> eeuw. </a:t>
            </a:r>
          </a:p>
        </p:txBody>
      </p:sp>
      <p:sp>
        <p:nvSpPr>
          <p:cNvPr id="4" name="Tijdelijke aanduiding voor dianummer 3"/>
          <p:cNvSpPr>
            <a:spLocks noGrp="1"/>
          </p:cNvSpPr>
          <p:nvPr>
            <p:ph type="sldNum" sz="quarter" idx="10"/>
          </p:nvPr>
        </p:nvSpPr>
        <p:spPr/>
        <p:txBody>
          <a:bodyPr/>
          <a:lstStyle/>
          <a:p>
            <a:fld id="{E28A76D1-1486-477B-8830-92A161874ABA}" type="slidenum">
              <a:rPr lang="nl-NL" smtClean="0"/>
              <a:t>4</a:t>
            </a:fld>
            <a:endParaRPr lang="nl-NL"/>
          </a:p>
        </p:txBody>
      </p:sp>
    </p:spTree>
    <p:extLst>
      <p:ext uri="{BB962C8B-B14F-4D97-AF65-F5344CB8AC3E}">
        <p14:creationId xmlns:p14="http://schemas.microsoft.com/office/powerpoint/2010/main" val="18068159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opdracht uitprinten en uitdelen en in laten vullen. ( zie wiki) </a:t>
            </a:r>
          </a:p>
        </p:txBody>
      </p:sp>
      <p:sp>
        <p:nvSpPr>
          <p:cNvPr id="4" name="Tijdelijke aanduiding voor dianummer 3"/>
          <p:cNvSpPr>
            <a:spLocks noGrp="1"/>
          </p:cNvSpPr>
          <p:nvPr>
            <p:ph type="sldNum" sz="quarter" idx="5"/>
          </p:nvPr>
        </p:nvSpPr>
        <p:spPr/>
        <p:txBody>
          <a:bodyPr/>
          <a:lstStyle/>
          <a:p>
            <a:fld id="{498CD342-4283-4554-AF98-65DB1585B369}" type="slidenum">
              <a:rPr lang="nl-NL" smtClean="0"/>
              <a:t>5</a:t>
            </a:fld>
            <a:endParaRPr lang="nl-NL"/>
          </a:p>
        </p:txBody>
      </p:sp>
    </p:spTree>
    <p:extLst>
      <p:ext uri="{BB962C8B-B14F-4D97-AF65-F5344CB8AC3E}">
        <p14:creationId xmlns:p14="http://schemas.microsoft.com/office/powerpoint/2010/main" val="31581221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1078523" y="1098388"/>
            <a:ext cx="10318418" cy="4394988"/>
          </a:xfrm>
        </p:spPr>
        <p:txBody>
          <a:bodyPr anchor="ctr">
            <a:noAutofit/>
          </a:bodyPr>
          <a:lstStyle>
            <a:lvl1pPr algn="ctr">
              <a:defRPr sz="10000" spc="800" baseline="0"/>
            </a:lvl1pPr>
          </a:lstStyle>
          <a:p>
            <a:r>
              <a:rPr lang="nl-NL"/>
              <a:t>Klik om stijl te bewerken</a:t>
            </a:r>
            <a:endParaRPr lang="en-US" dirty="0"/>
          </a:p>
        </p:txBody>
      </p:sp>
      <p:sp>
        <p:nvSpPr>
          <p:cNvPr id="3" name="Subtitle 2"/>
          <p:cNvSpPr>
            <a:spLocks noGrp="1"/>
          </p:cNvSpPr>
          <p:nvPr>
            <p:ph type="subTitle" idx="1"/>
          </p:nvPr>
        </p:nvSpPr>
        <p:spPr>
          <a:xfrm>
            <a:off x="2215045" y="5979196"/>
            <a:ext cx="8045373" cy="742279"/>
          </a:xfrm>
        </p:spPr>
        <p:txBody>
          <a:bodyPr anchor="t">
            <a:normAutofit/>
          </a:bodyPr>
          <a:lstStyle>
            <a:lvl1pPr marL="0" indent="0" algn="ctr">
              <a:lnSpc>
                <a:spcPct val="100000"/>
              </a:lnSpc>
              <a:buNone/>
              <a:defRPr sz="2000" b="1" i="0" cap="all" spc="4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endParaRPr lang="en-US" dirty="0"/>
          </a:p>
        </p:txBody>
      </p:sp>
      <p:sp>
        <p:nvSpPr>
          <p:cNvPr id="4" name="Date Placeholder 3"/>
          <p:cNvSpPr>
            <a:spLocks noGrp="1"/>
          </p:cNvSpPr>
          <p:nvPr>
            <p:ph type="dt" sz="half" idx="10"/>
          </p:nvPr>
        </p:nvSpPr>
        <p:spPr>
          <a:xfrm>
            <a:off x="1078523" y="6375679"/>
            <a:ext cx="2329722" cy="348462"/>
          </a:xfrm>
        </p:spPr>
        <p:txBody>
          <a:bodyPr/>
          <a:lstStyle>
            <a:lvl1pPr>
              <a:defRPr baseline="0">
                <a:solidFill>
                  <a:schemeClr val="accent1">
                    <a:lumMod val="50000"/>
                  </a:schemeClr>
                </a:solidFill>
              </a:defRPr>
            </a:lvl1pPr>
          </a:lstStyle>
          <a:p>
            <a:fld id="{9334D819-9F07-4261-B09B-9E467E5D9002}" type="datetimeFigureOut">
              <a:rPr lang="en-US" dirty="0"/>
              <a:pPr/>
              <a:t>10/21/2019</a:t>
            </a:fld>
            <a:endParaRPr lang="en-US" dirty="0"/>
          </a:p>
        </p:txBody>
      </p:sp>
      <p:sp>
        <p:nvSpPr>
          <p:cNvPr id="5" name="Footer Placeholder 4"/>
          <p:cNvSpPr>
            <a:spLocks noGrp="1"/>
          </p:cNvSpPr>
          <p:nvPr>
            <p:ph type="ftr" sz="quarter" idx="11"/>
          </p:nvPr>
        </p:nvSpPr>
        <p:spPr>
          <a:xfrm>
            <a:off x="4180332" y="6375679"/>
            <a:ext cx="4114800" cy="345796"/>
          </a:xfrm>
        </p:spPr>
        <p:txBody>
          <a:bodyPr/>
          <a:lstStyle>
            <a:lvl1pPr>
              <a:defRPr baseline="0">
                <a:solidFill>
                  <a:schemeClr val="accent1">
                    <a:lumMod val="50000"/>
                  </a:schemeClr>
                </a:solidFill>
              </a:defRPr>
            </a:lvl1pPr>
          </a:lstStyle>
          <a:p>
            <a:endParaRPr lang="en-US" dirty="0"/>
          </a:p>
        </p:txBody>
      </p:sp>
      <p:sp>
        <p:nvSpPr>
          <p:cNvPr id="6" name="Slide Number Placeholder 5"/>
          <p:cNvSpPr>
            <a:spLocks noGrp="1"/>
          </p:cNvSpPr>
          <p:nvPr>
            <p:ph type="sldNum" sz="quarter" idx="12"/>
          </p:nvPr>
        </p:nvSpPr>
        <p:spPr>
          <a:xfrm>
            <a:off x="9067218" y="6375679"/>
            <a:ext cx="2329723" cy="345796"/>
          </a:xfrm>
        </p:spPr>
        <p:txBody>
          <a:bodyPr/>
          <a:lstStyle>
            <a:lvl1pPr>
              <a:defRPr baseline="0">
                <a:solidFill>
                  <a:schemeClr val="accent1">
                    <a:lumMod val="50000"/>
                  </a:schemeClr>
                </a:solidFill>
              </a:defRPr>
            </a:lvl1pPr>
          </a:lstStyle>
          <a:p>
            <a:fld id="{71766878-3199-4EAB-94E7-2D6D11070E14}" type="slidenum">
              <a:rPr lang="en-US" dirty="0"/>
              <a:pPr/>
              <a:t>‹nr.›</a:t>
            </a:fld>
            <a:endParaRPr lang="en-US" dirty="0"/>
          </a:p>
        </p:txBody>
      </p:sp>
      <p:sp>
        <p:nvSpPr>
          <p:cNvPr id="13" name="Rectangle 12" title="left edge border"/>
          <p:cNvSpPr/>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Vertical Text Placeholder 2"/>
          <p:cNvSpPr>
            <a:spLocks noGrp="1"/>
          </p:cNvSpPr>
          <p:nvPr>
            <p:ph type="body" orient="vert" idx="1"/>
          </p:nvPr>
        </p:nvSpPr>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9334D819-9F07-4261-B09B-9E467E5D9002}" type="datetimeFigureOut">
              <a:rPr lang="en-US" dirty="0"/>
              <a:t>10/21/2019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dirty="0"/>
              <a:t>‹nr.›</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66321" y="382386"/>
            <a:ext cx="1492132" cy="5600404"/>
          </a:xfrm>
        </p:spPr>
        <p:txBody>
          <a:bodyPr vert="eaVert"/>
          <a:lstStyle/>
          <a:p>
            <a:r>
              <a:rPr lang="nl-NL"/>
              <a:t>Klik om stijl te bewerken</a:t>
            </a:r>
            <a:endParaRPr lang="en-US" dirty="0"/>
          </a:p>
        </p:txBody>
      </p:sp>
      <p:sp>
        <p:nvSpPr>
          <p:cNvPr id="3" name="Vertical Text Placeholder 2"/>
          <p:cNvSpPr>
            <a:spLocks noGrp="1"/>
          </p:cNvSpPr>
          <p:nvPr>
            <p:ph type="body" orient="vert" idx="1"/>
          </p:nvPr>
        </p:nvSpPr>
        <p:spPr>
          <a:xfrm>
            <a:off x="1257300" y="382385"/>
            <a:ext cx="8392585" cy="5600405"/>
          </a:xfrm>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9334D819-9F07-4261-B09B-9E467E5D9002}" type="datetimeFigureOut">
              <a:rPr lang="en-US" dirty="0"/>
              <a:t>10/21/2019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dirty="0"/>
              <a:t>‹nr.›</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idx="1"/>
          </p:nvPr>
        </p:nvSpPr>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9334D819-9F07-4261-B09B-9E467E5D9002}" type="datetimeFigureOut">
              <a:rPr lang="en-US" dirty="0"/>
              <a:t>10/21/2019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dirty="0"/>
              <a:t>‹nr.›</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ekop">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242929" y="1073888"/>
            <a:ext cx="8187071" cy="4064627"/>
          </a:xfrm>
        </p:spPr>
        <p:txBody>
          <a:bodyPr anchor="b">
            <a:normAutofit/>
          </a:bodyPr>
          <a:lstStyle>
            <a:lvl1pPr>
              <a:defRPr sz="8400" spc="800" baseline="0">
                <a:solidFill>
                  <a:schemeClr val="tx2"/>
                </a:solidFill>
              </a:defRPr>
            </a:lvl1pPr>
          </a:lstStyle>
          <a:p>
            <a:r>
              <a:rPr lang="nl-NL"/>
              <a:t>Klik om stijl te bewerken</a:t>
            </a:r>
            <a:endParaRPr lang="en-US" dirty="0"/>
          </a:p>
        </p:txBody>
      </p:sp>
      <p:sp>
        <p:nvSpPr>
          <p:cNvPr id="3" name="Text Placeholder 2"/>
          <p:cNvSpPr>
            <a:spLocks noGrp="1"/>
          </p:cNvSpPr>
          <p:nvPr>
            <p:ph type="body" idx="1"/>
          </p:nvPr>
        </p:nvSpPr>
        <p:spPr>
          <a:xfrm>
            <a:off x="3242930" y="5159781"/>
            <a:ext cx="7017488" cy="951135"/>
          </a:xfrm>
        </p:spPr>
        <p:txBody>
          <a:bodyPr>
            <a:normAutofit/>
          </a:bodyPr>
          <a:lstStyle>
            <a:lvl1pPr marL="0" indent="0">
              <a:lnSpc>
                <a:spcPct val="100000"/>
              </a:lnSpc>
              <a:buNone/>
              <a:defRPr sz="2000" b="1" i="0" cap="all" spc="400" baseline="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Tekststijl van het model bewerken</a:t>
            </a:r>
          </a:p>
        </p:txBody>
      </p:sp>
      <p:sp>
        <p:nvSpPr>
          <p:cNvPr id="4" name="Date Placeholder 3"/>
          <p:cNvSpPr>
            <a:spLocks noGrp="1"/>
          </p:cNvSpPr>
          <p:nvPr>
            <p:ph type="dt" sz="half" idx="10"/>
          </p:nvPr>
        </p:nvSpPr>
        <p:spPr>
          <a:xfrm>
            <a:off x="3236546" y="6375679"/>
            <a:ext cx="1493947" cy="348462"/>
          </a:xfrm>
        </p:spPr>
        <p:txBody>
          <a:bodyPr/>
          <a:lstStyle>
            <a:lvl1pPr>
              <a:defRPr baseline="0">
                <a:solidFill>
                  <a:schemeClr val="tx2"/>
                </a:solidFill>
              </a:defRPr>
            </a:lvl1pPr>
          </a:lstStyle>
          <a:p>
            <a:fld id="{9334D819-9F07-4261-B09B-9E467E5D9002}" type="datetimeFigureOut">
              <a:rPr lang="en-US" dirty="0"/>
              <a:pPr/>
              <a:t>10/21/2019</a:t>
            </a:fld>
            <a:endParaRPr lang="en-US" dirty="0"/>
          </a:p>
        </p:txBody>
      </p:sp>
      <p:sp>
        <p:nvSpPr>
          <p:cNvPr id="5" name="Footer Placeholder 4"/>
          <p:cNvSpPr>
            <a:spLocks noGrp="1"/>
          </p:cNvSpPr>
          <p:nvPr>
            <p:ph type="ftr" sz="quarter" idx="11"/>
          </p:nvPr>
        </p:nvSpPr>
        <p:spPr>
          <a:xfrm>
            <a:off x="5279064" y="6375679"/>
            <a:ext cx="4114800" cy="345796"/>
          </a:xfrm>
        </p:spPr>
        <p:txBody>
          <a:bodyPr/>
          <a:lstStyle>
            <a:lvl1pP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942434" y="6375679"/>
            <a:ext cx="1487566" cy="345796"/>
          </a:xfrm>
        </p:spPr>
        <p:txBody>
          <a:bodyPr/>
          <a:lstStyle>
            <a:lvl1pPr>
              <a:defRPr baseline="0">
                <a:solidFill>
                  <a:schemeClr val="tx2"/>
                </a:solidFill>
              </a:defRPr>
            </a:lvl1pPr>
          </a:lstStyle>
          <a:p>
            <a:fld id="{71766878-3199-4EAB-94E7-2D6D11070E14}" type="slidenum">
              <a:rPr lang="en-US" dirty="0"/>
              <a:pPr/>
              <a:t>‹nr.›</a:t>
            </a:fld>
            <a:endParaRPr lang="en-US" dirty="0"/>
          </a:p>
        </p:txBody>
      </p:sp>
      <p:grpSp>
        <p:nvGrpSpPr>
          <p:cNvPr id="7" name="Group 6" title="left scallop shape"/>
          <p:cNvGrpSpPr/>
          <p:nvPr/>
        </p:nvGrpSpPr>
        <p:grpSpPr>
          <a:xfrm>
            <a:off x="0" y="0"/>
            <a:ext cx="2814638" cy="6858000"/>
            <a:chOff x="0" y="0"/>
            <a:chExt cx="2814638" cy="6858000"/>
          </a:xfrm>
        </p:grpSpPr>
        <p:sp>
          <p:nvSpPr>
            <p:cNvPr id="11" name="Freeform 6" title="left scallop shape"/>
            <p:cNvSpPr/>
            <p:nvPr/>
          </p:nvSpPr>
          <p:spPr bwMode="auto">
            <a:xfrm>
              <a:off x="0" y="0"/>
              <a:ext cx="2814638"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6" name="Freeform 11" title="left scallop inline"/>
            <p:cNvSpPr/>
            <p:nvPr/>
          </p:nvSpPr>
          <p:spPr bwMode="auto">
            <a:xfrm>
              <a:off x="874382" y="0"/>
              <a:ext cx="1646238"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sz="half" idx="1"/>
          </p:nvPr>
        </p:nvSpPr>
        <p:spPr>
          <a:xfrm>
            <a:off x="1257300" y="2286000"/>
            <a:ext cx="4800600" cy="3619500"/>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6647796" y="2286000"/>
            <a:ext cx="4800600" cy="3619500"/>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Date Placeholder 4"/>
          <p:cNvSpPr>
            <a:spLocks noGrp="1"/>
          </p:cNvSpPr>
          <p:nvPr>
            <p:ph type="dt" sz="half" idx="10"/>
          </p:nvPr>
        </p:nvSpPr>
        <p:spPr/>
        <p:txBody>
          <a:bodyPr/>
          <a:lstStyle/>
          <a:p>
            <a:fld id="{9334D819-9F07-4261-B09B-9E467E5D9002}" type="datetimeFigureOut">
              <a:rPr lang="en-US" dirty="0"/>
              <a:t>10/21/2019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1766878-3199-4EAB-94E7-2D6D11070E14}" type="slidenum">
              <a:rPr lang="en-US" dirty="0"/>
              <a:t>‹nr.›</a:t>
            </a:fld>
            <a:endParaRPr lang="en-US" dirty="0"/>
          </a:p>
        </p:txBody>
      </p:sp>
    </p:spTree>
  </p:cSld>
  <p:clrMapOvr>
    <a:masterClrMapping/>
  </p:clrMapOvr>
  <p:extLst mod="1">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a:xfrm>
            <a:off x="1252728" y="381000"/>
            <a:ext cx="10172700" cy="1493517"/>
          </a:xfrm>
        </p:spPr>
        <p:txBody>
          <a:bodyPr/>
          <a:lstStyle/>
          <a:p>
            <a:r>
              <a:rPr lang="nl-NL"/>
              <a:t>Klik om stijl te bewerken</a:t>
            </a:r>
            <a:endParaRPr lang="en-US" dirty="0"/>
          </a:p>
        </p:txBody>
      </p:sp>
      <p:sp>
        <p:nvSpPr>
          <p:cNvPr id="3" name="Text Placeholder 2"/>
          <p:cNvSpPr>
            <a:spLocks noGrp="1"/>
          </p:cNvSpPr>
          <p:nvPr>
            <p:ph type="body" idx="1"/>
          </p:nvPr>
        </p:nvSpPr>
        <p:spPr>
          <a:xfrm>
            <a:off x="1251678"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4" name="Content Placeholder 3"/>
          <p:cNvSpPr>
            <a:spLocks noGrp="1"/>
          </p:cNvSpPr>
          <p:nvPr>
            <p:ph sz="half" idx="2"/>
          </p:nvPr>
        </p:nvSpPr>
        <p:spPr>
          <a:xfrm>
            <a:off x="1257300" y="2909102"/>
            <a:ext cx="4800600" cy="299639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Text Placeholder 4"/>
          <p:cNvSpPr>
            <a:spLocks noGrp="1"/>
          </p:cNvSpPr>
          <p:nvPr>
            <p:ph type="body" sz="quarter" idx="3"/>
          </p:nvPr>
        </p:nvSpPr>
        <p:spPr>
          <a:xfrm>
            <a:off x="6633864"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6" name="Content Placeholder 5"/>
          <p:cNvSpPr>
            <a:spLocks noGrp="1"/>
          </p:cNvSpPr>
          <p:nvPr>
            <p:ph sz="quarter" idx="4"/>
          </p:nvPr>
        </p:nvSpPr>
        <p:spPr>
          <a:xfrm>
            <a:off x="6633864" y="2909102"/>
            <a:ext cx="4800600" cy="299639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9334D819-9F07-4261-B09B-9E467E5D9002}" type="datetimeFigureOut">
              <a:rPr lang="en-US" dirty="0"/>
              <a:t>10/21/2019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1766878-3199-4EAB-94E7-2D6D11070E14}" type="slidenum">
              <a:rPr lang="en-US" dirty="0"/>
              <a:t>‹nr.›</a:t>
            </a:fld>
            <a:endParaRPr lang="en-US" dirty="0"/>
          </a:p>
        </p:txBody>
      </p:sp>
    </p:spTree>
  </p:cSld>
  <p:clrMapOvr>
    <a:masterClrMapping/>
  </p:clrMapOvr>
  <p:extLst mod="1">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Date Placeholder 2"/>
          <p:cNvSpPr>
            <a:spLocks noGrp="1"/>
          </p:cNvSpPr>
          <p:nvPr>
            <p:ph type="dt" sz="half" idx="10"/>
          </p:nvPr>
        </p:nvSpPr>
        <p:spPr/>
        <p:txBody>
          <a:bodyPr/>
          <a:lstStyle/>
          <a:p>
            <a:fld id="{9334D819-9F07-4261-B09B-9E467E5D9002}" type="datetimeFigureOut">
              <a:rPr lang="en-US" dirty="0"/>
              <a:t>10/21/2019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1766878-3199-4EAB-94E7-2D6D11070E14}" type="slidenum">
              <a:rPr lang="en-US" dirty="0"/>
              <a:t>‹nr.›</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334D819-9F07-4261-B09B-9E467E5D9002}" type="datetimeFigureOut">
              <a:rPr lang="en-US" dirty="0"/>
              <a:t>10/21/2019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1766878-3199-4EAB-94E7-2D6D11070E14}" type="slidenum">
              <a:rPr lang="en-US" dirty="0"/>
              <a:t>‹nr.›</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houd met bijschrift">
    <p:spTree>
      <p:nvGrpSpPr>
        <p:cNvPr id="1" name=""/>
        <p:cNvGrpSpPr/>
        <p:nvPr/>
      </p:nvGrpSpPr>
      <p:grpSpPr>
        <a:xfrm>
          <a:off x="0" y="0"/>
          <a:ext cx="0" cy="0"/>
          <a:chOff x="0" y="0"/>
          <a:chExt cx="0" cy="0"/>
        </a:xfrm>
      </p:grpSpPr>
      <p:sp>
        <p:nvSpPr>
          <p:cNvPr id="17"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8337884" y="457199"/>
            <a:ext cx="3092115" cy="1196671"/>
          </a:xfrm>
        </p:spPr>
        <p:txBody>
          <a:bodyPr anchor="b">
            <a:normAutofit/>
          </a:bodyPr>
          <a:lstStyle>
            <a:lvl1pPr>
              <a:lnSpc>
                <a:spcPct val="100000"/>
              </a:lnSpc>
              <a:defRPr sz="1900" b="1" i="0" cap="all" spc="300" baseline="0">
                <a:solidFill>
                  <a:schemeClr val="accent1"/>
                </a:solidFill>
                <a:latin typeface="+mn-lt"/>
              </a:defRPr>
            </a:lvl1pPr>
          </a:lstStyle>
          <a:p>
            <a:r>
              <a:rPr lang="nl-NL"/>
              <a:t>Klik om stijl te bewerken</a:t>
            </a:r>
            <a:endParaRPr lang="en-US" dirty="0"/>
          </a:p>
        </p:txBody>
      </p:sp>
      <p:sp>
        <p:nvSpPr>
          <p:cNvPr id="3" name="Content Placeholder 2"/>
          <p:cNvSpPr>
            <a:spLocks noGrp="1"/>
          </p:cNvSpPr>
          <p:nvPr>
            <p:ph idx="1"/>
          </p:nvPr>
        </p:nvSpPr>
        <p:spPr>
          <a:xfrm>
            <a:off x="765051" y="920377"/>
            <a:ext cx="6158418" cy="49851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8337885" y="1741336"/>
            <a:ext cx="3092115"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Date Placeholder 4"/>
          <p:cNvSpPr>
            <a:spLocks noGrp="1"/>
          </p:cNvSpPr>
          <p:nvPr>
            <p:ph type="dt" sz="half" idx="10"/>
          </p:nvPr>
        </p:nvSpPr>
        <p:spPr>
          <a:xfrm>
            <a:off x="765051" y="6375679"/>
            <a:ext cx="1233355" cy="348462"/>
          </a:xfrm>
        </p:spPr>
        <p:txBody>
          <a:bodyPr/>
          <a:lstStyle/>
          <a:p>
            <a:fld id="{9334D819-9F07-4261-B09B-9E467E5D9002}" type="datetimeFigureOut">
              <a:rPr lang="en-US" dirty="0"/>
              <a:t>10/21/2019</a:t>
            </a:fld>
            <a:endParaRPr lang="en-US" dirty="0"/>
          </a:p>
        </p:txBody>
      </p:sp>
      <p:sp>
        <p:nvSpPr>
          <p:cNvPr id="6" name="Footer Placeholder 5"/>
          <p:cNvSpPr>
            <a:spLocks noGrp="1"/>
          </p:cNvSpPr>
          <p:nvPr>
            <p:ph type="ftr" sz="quarter" idx="11"/>
          </p:nvPr>
        </p:nvSpPr>
        <p:spPr>
          <a:xfrm>
            <a:off x="2103620" y="6375679"/>
            <a:ext cx="3482179" cy="345796"/>
          </a:xfrm>
        </p:spPr>
        <p:txBody>
          <a:bodyPr/>
          <a:lstStyle/>
          <a:p>
            <a:endParaRPr lang="en-US" dirty="0"/>
          </a:p>
        </p:txBody>
      </p:sp>
      <p:sp>
        <p:nvSpPr>
          <p:cNvPr id="7" name="Slide Number Placeholder 6"/>
          <p:cNvSpPr>
            <a:spLocks noGrp="1"/>
          </p:cNvSpPr>
          <p:nvPr>
            <p:ph type="sldNum" sz="quarter" idx="12"/>
          </p:nvPr>
        </p:nvSpPr>
        <p:spPr>
          <a:xfrm>
            <a:off x="5691014" y="6375679"/>
            <a:ext cx="1232456" cy="345796"/>
          </a:xfrm>
        </p:spPr>
        <p:txBody>
          <a:bodyPr/>
          <a:lstStyle/>
          <a:p>
            <a:fld id="{71766878-3199-4EAB-94E7-2D6D11070E14}" type="slidenum">
              <a:rPr lang="en-US" dirty="0"/>
              <a:t>‹nr.›</a:t>
            </a:fld>
            <a:endParaRPr lang="en-US" dirty="0"/>
          </a:p>
        </p:txBody>
      </p:sp>
      <p:sp>
        <p:nvSpPr>
          <p:cNvPr id="8" name="Rectangle 7"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extLst mod="1">
    <p:ext uri="{DCECCB84-F9BA-43D5-87BE-67443E8EF086}">
      <p15:sldGuideLst xmlns:p15="http://schemas.microsoft.com/office/powerpoint/2012/main">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Afbeelding met bijschrift">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83464" y="0"/>
            <a:ext cx="7355585"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a:t>Klik op het pictogram als u een afbeelding wilt toevoegen</a:t>
            </a:r>
            <a:endParaRPr lang="en-US" dirty="0"/>
          </a:p>
        </p:txBody>
      </p:sp>
      <p:sp>
        <p:nvSpPr>
          <p:cNvPr id="11"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7883" y="457200"/>
            <a:ext cx="3092117" cy="1196670"/>
          </a:xfrm>
        </p:spPr>
        <p:txBody>
          <a:bodyPr anchor="b">
            <a:normAutofit/>
          </a:bodyPr>
          <a:lstStyle>
            <a:lvl1pPr>
              <a:lnSpc>
                <a:spcPct val="100000"/>
              </a:lnSpc>
              <a:defRPr sz="1900" b="1" i="0" spc="300" baseline="0">
                <a:solidFill>
                  <a:schemeClr val="accent1"/>
                </a:solidFill>
                <a:latin typeface="+mn-lt"/>
              </a:defRPr>
            </a:lvl1pPr>
          </a:lstStyle>
          <a:p>
            <a:r>
              <a:rPr lang="nl-NL"/>
              <a:t>Klik om stijl te bewerken</a:t>
            </a:r>
            <a:endParaRPr lang="en-US" dirty="0"/>
          </a:p>
        </p:txBody>
      </p:sp>
      <p:sp>
        <p:nvSpPr>
          <p:cNvPr id="4" name="Text Placeholder 3"/>
          <p:cNvSpPr>
            <a:spLocks noGrp="1"/>
          </p:cNvSpPr>
          <p:nvPr>
            <p:ph type="body" sz="half" idx="2"/>
          </p:nvPr>
        </p:nvSpPr>
        <p:spPr>
          <a:xfrm>
            <a:off x="8337883" y="1741336"/>
            <a:ext cx="3092117"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Date Placeholder 4"/>
          <p:cNvSpPr>
            <a:spLocks noGrp="1"/>
          </p:cNvSpPr>
          <p:nvPr>
            <p:ph type="dt" sz="half" idx="10"/>
          </p:nvPr>
        </p:nvSpPr>
        <p:spPr>
          <a:xfrm>
            <a:off x="765950" y="6375679"/>
            <a:ext cx="1232456" cy="348462"/>
          </a:xfrm>
        </p:spPr>
        <p:txBody>
          <a:bodyPr/>
          <a:lstStyle/>
          <a:p>
            <a:fld id="{9334D819-9F07-4261-B09B-9E467E5D9002}" type="datetimeFigureOut">
              <a:rPr lang="en-US" dirty="0"/>
              <a:t>10/21/2019</a:t>
            </a:fld>
            <a:endParaRPr lang="en-US" dirty="0"/>
          </a:p>
        </p:txBody>
      </p:sp>
      <p:sp>
        <p:nvSpPr>
          <p:cNvPr id="6" name="Footer Placeholder 5"/>
          <p:cNvSpPr>
            <a:spLocks noGrp="1"/>
          </p:cNvSpPr>
          <p:nvPr>
            <p:ph type="ftr" sz="quarter" idx="11"/>
          </p:nvPr>
        </p:nvSpPr>
        <p:spPr>
          <a:xfrm>
            <a:off x="2103621" y="6375679"/>
            <a:ext cx="3482178" cy="345796"/>
          </a:xfrm>
        </p:spPr>
        <p:txBody>
          <a:bodyPr/>
          <a:lstStyle/>
          <a:p>
            <a:endParaRPr lang="en-US" dirty="0"/>
          </a:p>
        </p:txBody>
      </p:sp>
      <p:sp>
        <p:nvSpPr>
          <p:cNvPr id="7" name="Slide Number Placeholder 6"/>
          <p:cNvSpPr>
            <a:spLocks noGrp="1"/>
          </p:cNvSpPr>
          <p:nvPr>
            <p:ph type="sldNum" sz="quarter" idx="12"/>
          </p:nvPr>
        </p:nvSpPr>
        <p:spPr>
          <a:xfrm>
            <a:off x="5687568" y="6375679"/>
            <a:ext cx="1234440" cy="345796"/>
          </a:xfrm>
        </p:spPr>
        <p:txBody>
          <a:bodyPr/>
          <a:lstStyle/>
          <a:p>
            <a:fld id="{71766878-3199-4EAB-94E7-2D6D11070E14}" type="slidenum">
              <a:rPr lang="en-US" dirty="0"/>
              <a:t>‹nr.›</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1678" y="382385"/>
            <a:ext cx="10178322" cy="1492132"/>
          </a:xfrm>
          <a:prstGeom prst="rect">
            <a:avLst/>
          </a:prstGeom>
        </p:spPr>
        <p:txBody>
          <a:bodyPr vert="horz" lIns="91440" tIns="45720" rIns="91440" bIns="45720" rtlCol="0" anchor="t">
            <a:normAutofit/>
          </a:bodyPr>
          <a:lstStyle/>
          <a:p>
            <a:r>
              <a:rPr lang="nl-NL"/>
              <a:t>Klik om stijl te bewerken</a:t>
            </a:r>
            <a:endParaRPr lang="en-US" dirty="0"/>
          </a:p>
        </p:txBody>
      </p:sp>
      <p:sp>
        <p:nvSpPr>
          <p:cNvPr id="3" name="Text Placeholder 2"/>
          <p:cNvSpPr>
            <a:spLocks noGrp="1"/>
          </p:cNvSpPr>
          <p:nvPr>
            <p:ph type="body" idx="1"/>
          </p:nvPr>
        </p:nvSpPr>
        <p:spPr>
          <a:xfrm>
            <a:off x="1251678" y="2286001"/>
            <a:ext cx="10178322" cy="3593591"/>
          </a:xfrm>
          <a:prstGeom prst="rect">
            <a:avLst/>
          </a:prstGeom>
        </p:spPr>
        <p:txBody>
          <a:bodyPr vert="horz" lIns="91440" tIns="45720" rIns="91440" bIns="45720" rtlCol="0">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a:off x="1251678" y="6375679"/>
            <a:ext cx="2329722" cy="348462"/>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fld id="{9334D819-9F07-4261-B09B-9E467E5D9002}" type="datetimeFigureOut">
              <a:rPr lang="en-US" dirty="0"/>
              <a:pPr/>
              <a:t>10/21/2019</a:t>
            </a:fld>
            <a:endParaRPr lang="en-US" dirty="0"/>
          </a:p>
        </p:txBody>
      </p:sp>
      <p:sp>
        <p:nvSpPr>
          <p:cNvPr id="5" name="Footer Placeholder 4"/>
          <p:cNvSpPr>
            <a:spLocks noGrp="1"/>
          </p:cNvSpPr>
          <p:nvPr>
            <p:ph type="ftr" sz="quarter" idx="3"/>
          </p:nvPr>
        </p:nvSpPr>
        <p:spPr>
          <a:xfrm>
            <a:off x="4038600" y="6375679"/>
            <a:ext cx="4114800" cy="345796"/>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endParaRPr lang="en-US" dirty="0"/>
          </a:p>
        </p:txBody>
      </p:sp>
      <p:sp>
        <p:nvSpPr>
          <p:cNvPr id="6" name="Slide Number Placeholder 5"/>
          <p:cNvSpPr>
            <a:spLocks noGrp="1"/>
          </p:cNvSpPr>
          <p:nvPr>
            <p:ph type="sldNum" sz="quarter" idx="4"/>
          </p:nvPr>
        </p:nvSpPr>
        <p:spPr>
          <a:xfrm>
            <a:off x="8610601" y="6375679"/>
            <a:ext cx="2819399" cy="345796"/>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71766878-3199-4EAB-94E7-2D6D11070E14}" type="slidenum">
              <a:rPr lang="en-US" dirty="0"/>
              <a:pPr/>
              <a:t>‹nr.›</a:t>
            </a:fld>
            <a:endParaRPr lang="en-US" dirty="0"/>
          </a:p>
        </p:txBody>
      </p:sp>
      <p:sp>
        <p:nvSpPr>
          <p:cNvPr id="11" name="Freeform 6" title="Left scallop edge"/>
          <p:cNvSpPr/>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12" name="Rectangle 11" title="right edge border"/>
          <p:cNvSpPr/>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792">
          <p15:clr>
            <a:srgbClr val="F26B43"/>
          </p15:clr>
        </p15:guide>
        <p15:guide id="2" pos="7200">
          <p15:clr>
            <a:srgbClr val="F26B43"/>
          </p15:clr>
        </p15:guide>
        <p15:guide id="3" orient="horz" pos="4008">
          <p15:clr>
            <a:srgbClr val="F26B43"/>
          </p15:clr>
        </p15:guide>
        <p15:guide id="4" orient="horz" pos="1440">
          <p15:clr>
            <a:srgbClr val="F26B43"/>
          </p15:clr>
        </p15:guide>
        <p15:guide id="5" orient="horz" pos="3720">
          <p15:clr>
            <a:srgbClr val="F26B43"/>
          </p15:clr>
        </p15:guide>
        <p15:guide id="6" orient="horz" pos="2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8B22395-9B0F-450D-81B0-033D0D00CF47}"/>
              </a:ext>
            </a:extLst>
          </p:cNvPr>
          <p:cNvSpPr>
            <a:spLocks noGrp="1"/>
          </p:cNvSpPr>
          <p:nvPr>
            <p:ph type="ctrTitle"/>
          </p:nvPr>
        </p:nvSpPr>
        <p:spPr/>
        <p:txBody>
          <a:bodyPr/>
          <a:lstStyle/>
          <a:p>
            <a:r>
              <a:rPr lang="nl-NL" dirty="0"/>
              <a:t>Ontwikkelingspsychologie</a:t>
            </a:r>
          </a:p>
        </p:txBody>
      </p:sp>
      <p:sp>
        <p:nvSpPr>
          <p:cNvPr id="3" name="Ondertitel 2">
            <a:extLst>
              <a:ext uri="{FF2B5EF4-FFF2-40B4-BE49-F238E27FC236}">
                <a16:creationId xmlns:a16="http://schemas.microsoft.com/office/drawing/2014/main" id="{F158B4C2-747A-4623-A54B-43482F2C7541}"/>
              </a:ext>
            </a:extLst>
          </p:cNvPr>
          <p:cNvSpPr>
            <a:spLocks noGrp="1"/>
          </p:cNvSpPr>
          <p:nvPr>
            <p:ph type="subTitle" idx="1"/>
          </p:nvPr>
        </p:nvSpPr>
        <p:spPr/>
        <p:txBody>
          <a:bodyPr/>
          <a:lstStyle/>
          <a:p>
            <a:r>
              <a:rPr lang="nl-NL" dirty="0"/>
              <a:t>Les 10 verdiepende les</a:t>
            </a:r>
          </a:p>
        </p:txBody>
      </p:sp>
    </p:spTree>
    <p:extLst>
      <p:ext uri="{BB962C8B-B14F-4D97-AF65-F5344CB8AC3E}">
        <p14:creationId xmlns:p14="http://schemas.microsoft.com/office/powerpoint/2010/main" val="23655530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5356B7AC-8991-4B6B-92E2-9EBB80DBBC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73" name="Freeform: Shape 72">
            <a:extLst>
              <a:ext uri="{FF2B5EF4-FFF2-40B4-BE49-F238E27FC236}">
                <a16:creationId xmlns:a16="http://schemas.microsoft.com/office/drawing/2014/main" id="{A8AFFF25-F4D6-4BBC-841D-3B3014EDBB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515684" y="0"/>
            <a:ext cx="5676316" cy="6858000"/>
          </a:xfrm>
          <a:custGeom>
            <a:avLst/>
            <a:gdLst>
              <a:gd name="connsiteX0" fmla="*/ 0 w 5676316"/>
              <a:gd name="connsiteY0" fmla="*/ 0 h 6858000"/>
              <a:gd name="connsiteX1" fmla="*/ 5676316 w 5676316"/>
              <a:gd name="connsiteY1" fmla="*/ 0 h 6858000"/>
              <a:gd name="connsiteX2" fmla="*/ 5676316 w 5676316"/>
              <a:gd name="connsiteY2" fmla="*/ 6858000 h 6858000"/>
              <a:gd name="connsiteX3" fmla="*/ 0 w 5676316"/>
              <a:gd name="connsiteY3" fmla="*/ 6858000 h 6858000"/>
              <a:gd name="connsiteX4" fmla="*/ 4763 w 5676316"/>
              <a:gd name="connsiteY4" fmla="*/ 6791325 h 6858000"/>
              <a:gd name="connsiteX5" fmla="*/ 12700 w 5676316"/>
              <a:gd name="connsiteY5" fmla="*/ 6735762 h 6858000"/>
              <a:gd name="connsiteX6" fmla="*/ 22225 w 5676316"/>
              <a:gd name="connsiteY6" fmla="*/ 6683375 h 6858000"/>
              <a:gd name="connsiteX7" fmla="*/ 38100 w 5676316"/>
              <a:gd name="connsiteY7" fmla="*/ 6640512 h 6858000"/>
              <a:gd name="connsiteX8" fmla="*/ 53975 w 5676316"/>
              <a:gd name="connsiteY8" fmla="*/ 6597650 h 6858000"/>
              <a:gd name="connsiteX9" fmla="*/ 73025 w 5676316"/>
              <a:gd name="connsiteY9" fmla="*/ 6561137 h 6858000"/>
              <a:gd name="connsiteX10" fmla="*/ 92075 w 5676316"/>
              <a:gd name="connsiteY10" fmla="*/ 6523037 h 6858000"/>
              <a:gd name="connsiteX11" fmla="*/ 109538 w 5676316"/>
              <a:gd name="connsiteY11" fmla="*/ 6488112 h 6858000"/>
              <a:gd name="connsiteX12" fmla="*/ 127000 w 5676316"/>
              <a:gd name="connsiteY12" fmla="*/ 6448425 h 6858000"/>
              <a:gd name="connsiteX13" fmla="*/ 142875 w 5676316"/>
              <a:gd name="connsiteY13" fmla="*/ 6407150 h 6858000"/>
              <a:gd name="connsiteX14" fmla="*/ 157163 w 5676316"/>
              <a:gd name="connsiteY14" fmla="*/ 6361112 h 6858000"/>
              <a:gd name="connsiteX15" fmla="*/ 168275 w 5676316"/>
              <a:gd name="connsiteY15" fmla="*/ 6311900 h 6858000"/>
              <a:gd name="connsiteX16" fmla="*/ 176213 w 5676316"/>
              <a:gd name="connsiteY16" fmla="*/ 6251575 h 6858000"/>
              <a:gd name="connsiteX17" fmla="*/ 179388 w 5676316"/>
              <a:gd name="connsiteY17" fmla="*/ 6183312 h 6858000"/>
              <a:gd name="connsiteX18" fmla="*/ 176213 w 5676316"/>
              <a:gd name="connsiteY18" fmla="*/ 6113462 h 6858000"/>
              <a:gd name="connsiteX19" fmla="*/ 168275 w 5676316"/>
              <a:gd name="connsiteY19" fmla="*/ 6056312 h 6858000"/>
              <a:gd name="connsiteX20" fmla="*/ 157163 w 5676316"/>
              <a:gd name="connsiteY20" fmla="*/ 6003925 h 6858000"/>
              <a:gd name="connsiteX21" fmla="*/ 142875 w 5676316"/>
              <a:gd name="connsiteY21" fmla="*/ 5956300 h 6858000"/>
              <a:gd name="connsiteX22" fmla="*/ 127000 w 5676316"/>
              <a:gd name="connsiteY22" fmla="*/ 5915025 h 6858000"/>
              <a:gd name="connsiteX23" fmla="*/ 107950 w 5676316"/>
              <a:gd name="connsiteY23" fmla="*/ 5876925 h 6858000"/>
              <a:gd name="connsiteX24" fmla="*/ 88900 w 5676316"/>
              <a:gd name="connsiteY24" fmla="*/ 5840412 h 6858000"/>
              <a:gd name="connsiteX25" fmla="*/ 69850 w 5676316"/>
              <a:gd name="connsiteY25" fmla="*/ 5802312 h 6858000"/>
              <a:gd name="connsiteX26" fmla="*/ 52388 w 5676316"/>
              <a:gd name="connsiteY26" fmla="*/ 5762625 h 6858000"/>
              <a:gd name="connsiteX27" fmla="*/ 34925 w 5676316"/>
              <a:gd name="connsiteY27" fmla="*/ 5721350 h 6858000"/>
              <a:gd name="connsiteX28" fmla="*/ 20638 w 5676316"/>
              <a:gd name="connsiteY28" fmla="*/ 5675312 h 6858000"/>
              <a:gd name="connsiteX29" fmla="*/ 11113 w 5676316"/>
              <a:gd name="connsiteY29" fmla="*/ 5622925 h 6858000"/>
              <a:gd name="connsiteX30" fmla="*/ 1588 w 5676316"/>
              <a:gd name="connsiteY30" fmla="*/ 5562600 h 6858000"/>
              <a:gd name="connsiteX31" fmla="*/ 0 w 5676316"/>
              <a:gd name="connsiteY31" fmla="*/ 5494337 h 6858000"/>
              <a:gd name="connsiteX32" fmla="*/ 1588 w 5676316"/>
              <a:gd name="connsiteY32" fmla="*/ 5426075 h 6858000"/>
              <a:gd name="connsiteX33" fmla="*/ 11113 w 5676316"/>
              <a:gd name="connsiteY33" fmla="*/ 5365750 h 6858000"/>
              <a:gd name="connsiteX34" fmla="*/ 20638 w 5676316"/>
              <a:gd name="connsiteY34" fmla="*/ 5313362 h 6858000"/>
              <a:gd name="connsiteX35" fmla="*/ 34925 w 5676316"/>
              <a:gd name="connsiteY35" fmla="*/ 5268912 h 6858000"/>
              <a:gd name="connsiteX36" fmla="*/ 52388 w 5676316"/>
              <a:gd name="connsiteY36" fmla="*/ 5226050 h 6858000"/>
              <a:gd name="connsiteX37" fmla="*/ 69850 w 5676316"/>
              <a:gd name="connsiteY37" fmla="*/ 5186362 h 6858000"/>
              <a:gd name="connsiteX38" fmla="*/ 88900 w 5676316"/>
              <a:gd name="connsiteY38" fmla="*/ 5149850 h 6858000"/>
              <a:gd name="connsiteX39" fmla="*/ 107950 w 5676316"/>
              <a:gd name="connsiteY39" fmla="*/ 5114925 h 6858000"/>
              <a:gd name="connsiteX40" fmla="*/ 127000 w 5676316"/>
              <a:gd name="connsiteY40" fmla="*/ 5075237 h 6858000"/>
              <a:gd name="connsiteX41" fmla="*/ 142875 w 5676316"/>
              <a:gd name="connsiteY41" fmla="*/ 5033962 h 6858000"/>
              <a:gd name="connsiteX42" fmla="*/ 157163 w 5676316"/>
              <a:gd name="connsiteY42" fmla="*/ 4987925 h 6858000"/>
              <a:gd name="connsiteX43" fmla="*/ 168275 w 5676316"/>
              <a:gd name="connsiteY43" fmla="*/ 4935537 h 6858000"/>
              <a:gd name="connsiteX44" fmla="*/ 176213 w 5676316"/>
              <a:gd name="connsiteY44" fmla="*/ 4875212 h 6858000"/>
              <a:gd name="connsiteX45" fmla="*/ 179388 w 5676316"/>
              <a:gd name="connsiteY45" fmla="*/ 4806950 h 6858000"/>
              <a:gd name="connsiteX46" fmla="*/ 176213 w 5676316"/>
              <a:gd name="connsiteY46" fmla="*/ 4738687 h 6858000"/>
              <a:gd name="connsiteX47" fmla="*/ 168275 w 5676316"/>
              <a:gd name="connsiteY47" fmla="*/ 4678362 h 6858000"/>
              <a:gd name="connsiteX48" fmla="*/ 157163 w 5676316"/>
              <a:gd name="connsiteY48" fmla="*/ 4625975 h 6858000"/>
              <a:gd name="connsiteX49" fmla="*/ 142875 w 5676316"/>
              <a:gd name="connsiteY49" fmla="*/ 4579937 h 6858000"/>
              <a:gd name="connsiteX50" fmla="*/ 127000 w 5676316"/>
              <a:gd name="connsiteY50" fmla="*/ 4537075 h 6858000"/>
              <a:gd name="connsiteX51" fmla="*/ 107950 w 5676316"/>
              <a:gd name="connsiteY51" fmla="*/ 4498975 h 6858000"/>
              <a:gd name="connsiteX52" fmla="*/ 69850 w 5676316"/>
              <a:gd name="connsiteY52" fmla="*/ 4424362 h 6858000"/>
              <a:gd name="connsiteX53" fmla="*/ 52388 w 5676316"/>
              <a:gd name="connsiteY53" fmla="*/ 4386262 h 6858000"/>
              <a:gd name="connsiteX54" fmla="*/ 34925 w 5676316"/>
              <a:gd name="connsiteY54" fmla="*/ 4343400 h 6858000"/>
              <a:gd name="connsiteX55" fmla="*/ 20638 w 5676316"/>
              <a:gd name="connsiteY55" fmla="*/ 4297362 h 6858000"/>
              <a:gd name="connsiteX56" fmla="*/ 11113 w 5676316"/>
              <a:gd name="connsiteY56" fmla="*/ 4244975 h 6858000"/>
              <a:gd name="connsiteX57" fmla="*/ 1588 w 5676316"/>
              <a:gd name="connsiteY57" fmla="*/ 4186237 h 6858000"/>
              <a:gd name="connsiteX58" fmla="*/ 0 w 5676316"/>
              <a:gd name="connsiteY58" fmla="*/ 4116387 h 6858000"/>
              <a:gd name="connsiteX59" fmla="*/ 1588 w 5676316"/>
              <a:gd name="connsiteY59" fmla="*/ 4048125 h 6858000"/>
              <a:gd name="connsiteX60" fmla="*/ 11113 w 5676316"/>
              <a:gd name="connsiteY60" fmla="*/ 3987800 h 6858000"/>
              <a:gd name="connsiteX61" fmla="*/ 20638 w 5676316"/>
              <a:gd name="connsiteY61" fmla="*/ 3935412 h 6858000"/>
              <a:gd name="connsiteX62" fmla="*/ 34925 w 5676316"/>
              <a:gd name="connsiteY62" fmla="*/ 3890962 h 6858000"/>
              <a:gd name="connsiteX63" fmla="*/ 52388 w 5676316"/>
              <a:gd name="connsiteY63" fmla="*/ 3848100 h 6858000"/>
              <a:gd name="connsiteX64" fmla="*/ 69850 w 5676316"/>
              <a:gd name="connsiteY64" fmla="*/ 3811587 h 6858000"/>
              <a:gd name="connsiteX65" fmla="*/ 107950 w 5676316"/>
              <a:gd name="connsiteY65" fmla="*/ 3736975 h 6858000"/>
              <a:gd name="connsiteX66" fmla="*/ 127000 w 5676316"/>
              <a:gd name="connsiteY66" fmla="*/ 3697287 h 6858000"/>
              <a:gd name="connsiteX67" fmla="*/ 142875 w 5676316"/>
              <a:gd name="connsiteY67" fmla="*/ 3656012 h 6858000"/>
              <a:gd name="connsiteX68" fmla="*/ 157163 w 5676316"/>
              <a:gd name="connsiteY68" fmla="*/ 3609975 h 6858000"/>
              <a:gd name="connsiteX69" fmla="*/ 168275 w 5676316"/>
              <a:gd name="connsiteY69" fmla="*/ 3557587 h 6858000"/>
              <a:gd name="connsiteX70" fmla="*/ 176213 w 5676316"/>
              <a:gd name="connsiteY70" fmla="*/ 3497262 h 6858000"/>
              <a:gd name="connsiteX71" fmla="*/ 179388 w 5676316"/>
              <a:gd name="connsiteY71" fmla="*/ 3427412 h 6858000"/>
              <a:gd name="connsiteX72" fmla="*/ 176213 w 5676316"/>
              <a:gd name="connsiteY72" fmla="*/ 3360737 h 6858000"/>
              <a:gd name="connsiteX73" fmla="*/ 168275 w 5676316"/>
              <a:gd name="connsiteY73" fmla="*/ 3300412 h 6858000"/>
              <a:gd name="connsiteX74" fmla="*/ 157163 w 5676316"/>
              <a:gd name="connsiteY74" fmla="*/ 3248025 h 6858000"/>
              <a:gd name="connsiteX75" fmla="*/ 142875 w 5676316"/>
              <a:gd name="connsiteY75" fmla="*/ 3201987 h 6858000"/>
              <a:gd name="connsiteX76" fmla="*/ 127000 w 5676316"/>
              <a:gd name="connsiteY76" fmla="*/ 3160712 h 6858000"/>
              <a:gd name="connsiteX77" fmla="*/ 107950 w 5676316"/>
              <a:gd name="connsiteY77" fmla="*/ 3121025 h 6858000"/>
              <a:gd name="connsiteX78" fmla="*/ 88900 w 5676316"/>
              <a:gd name="connsiteY78" fmla="*/ 3084512 h 6858000"/>
              <a:gd name="connsiteX79" fmla="*/ 69850 w 5676316"/>
              <a:gd name="connsiteY79" fmla="*/ 3046412 h 6858000"/>
              <a:gd name="connsiteX80" fmla="*/ 52388 w 5676316"/>
              <a:gd name="connsiteY80" fmla="*/ 3009900 h 6858000"/>
              <a:gd name="connsiteX81" fmla="*/ 34925 w 5676316"/>
              <a:gd name="connsiteY81" fmla="*/ 2967037 h 6858000"/>
              <a:gd name="connsiteX82" fmla="*/ 20638 w 5676316"/>
              <a:gd name="connsiteY82" fmla="*/ 2922587 h 6858000"/>
              <a:gd name="connsiteX83" fmla="*/ 11113 w 5676316"/>
              <a:gd name="connsiteY83" fmla="*/ 2868612 h 6858000"/>
              <a:gd name="connsiteX84" fmla="*/ 1588 w 5676316"/>
              <a:gd name="connsiteY84" fmla="*/ 2809875 h 6858000"/>
              <a:gd name="connsiteX85" fmla="*/ 0 w 5676316"/>
              <a:gd name="connsiteY85" fmla="*/ 2741612 h 6858000"/>
              <a:gd name="connsiteX86" fmla="*/ 1588 w 5676316"/>
              <a:gd name="connsiteY86" fmla="*/ 2671762 h 6858000"/>
              <a:gd name="connsiteX87" fmla="*/ 11113 w 5676316"/>
              <a:gd name="connsiteY87" fmla="*/ 2613025 h 6858000"/>
              <a:gd name="connsiteX88" fmla="*/ 20638 w 5676316"/>
              <a:gd name="connsiteY88" fmla="*/ 2560637 h 6858000"/>
              <a:gd name="connsiteX89" fmla="*/ 34925 w 5676316"/>
              <a:gd name="connsiteY89" fmla="*/ 2513012 h 6858000"/>
              <a:gd name="connsiteX90" fmla="*/ 52388 w 5676316"/>
              <a:gd name="connsiteY90" fmla="*/ 2471737 h 6858000"/>
              <a:gd name="connsiteX91" fmla="*/ 69850 w 5676316"/>
              <a:gd name="connsiteY91" fmla="*/ 2433637 h 6858000"/>
              <a:gd name="connsiteX92" fmla="*/ 88900 w 5676316"/>
              <a:gd name="connsiteY92" fmla="*/ 2395537 h 6858000"/>
              <a:gd name="connsiteX93" fmla="*/ 107950 w 5676316"/>
              <a:gd name="connsiteY93" fmla="*/ 2359025 h 6858000"/>
              <a:gd name="connsiteX94" fmla="*/ 127000 w 5676316"/>
              <a:gd name="connsiteY94" fmla="*/ 2319337 h 6858000"/>
              <a:gd name="connsiteX95" fmla="*/ 142875 w 5676316"/>
              <a:gd name="connsiteY95" fmla="*/ 2278062 h 6858000"/>
              <a:gd name="connsiteX96" fmla="*/ 157163 w 5676316"/>
              <a:gd name="connsiteY96" fmla="*/ 2232025 h 6858000"/>
              <a:gd name="connsiteX97" fmla="*/ 168275 w 5676316"/>
              <a:gd name="connsiteY97" fmla="*/ 2179637 h 6858000"/>
              <a:gd name="connsiteX98" fmla="*/ 176213 w 5676316"/>
              <a:gd name="connsiteY98" fmla="*/ 2119312 h 6858000"/>
              <a:gd name="connsiteX99" fmla="*/ 179388 w 5676316"/>
              <a:gd name="connsiteY99" fmla="*/ 2051050 h 6858000"/>
              <a:gd name="connsiteX100" fmla="*/ 176213 w 5676316"/>
              <a:gd name="connsiteY100" fmla="*/ 1982787 h 6858000"/>
              <a:gd name="connsiteX101" fmla="*/ 168275 w 5676316"/>
              <a:gd name="connsiteY101" fmla="*/ 1922462 h 6858000"/>
              <a:gd name="connsiteX102" fmla="*/ 157163 w 5676316"/>
              <a:gd name="connsiteY102" fmla="*/ 1870075 h 6858000"/>
              <a:gd name="connsiteX103" fmla="*/ 142875 w 5676316"/>
              <a:gd name="connsiteY103" fmla="*/ 1824037 h 6858000"/>
              <a:gd name="connsiteX104" fmla="*/ 127000 w 5676316"/>
              <a:gd name="connsiteY104" fmla="*/ 1782762 h 6858000"/>
              <a:gd name="connsiteX105" fmla="*/ 107950 w 5676316"/>
              <a:gd name="connsiteY105" fmla="*/ 1743075 h 6858000"/>
              <a:gd name="connsiteX106" fmla="*/ 88900 w 5676316"/>
              <a:gd name="connsiteY106" fmla="*/ 1708150 h 6858000"/>
              <a:gd name="connsiteX107" fmla="*/ 69850 w 5676316"/>
              <a:gd name="connsiteY107" fmla="*/ 1671637 h 6858000"/>
              <a:gd name="connsiteX108" fmla="*/ 52388 w 5676316"/>
              <a:gd name="connsiteY108" fmla="*/ 1631950 h 6858000"/>
              <a:gd name="connsiteX109" fmla="*/ 34925 w 5676316"/>
              <a:gd name="connsiteY109" fmla="*/ 1589087 h 6858000"/>
              <a:gd name="connsiteX110" fmla="*/ 20638 w 5676316"/>
              <a:gd name="connsiteY110" fmla="*/ 1544637 h 6858000"/>
              <a:gd name="connsiteX111" fmla="*/ 11113 w 5676316"/>
              <a:gd name="connsiteY111" fmla="*/ 1492250 h 6858000"/>
              <a:gd name="connsiteX112" fmla="*/ 1588 w 5676316"/>
              <a:gd name="connsiteY112" fmla="*/ 1431925 h 6858000"/>
              <a:gd name="connsiteX113" fmla="*/ 0 w 5676316"/>
              <a:gd name="connsiteY113" fmla="*/ 1363662 h 6858000"/>
              <a:gd name="connsiteX114" fmla="*/ 1588 w 5676316"/>
              <a:gd name="connsiteY114" fmla="*/ 1295400 h 6858000"/>
              <a:gd name="connsiteX115" fmla="*/ 11113 w 5676316"/>
              <a:gd name="connsiteY115" fmla="*/ 1235075 h 6858000"/>
              <a:gd name="connsiteX116" fmla="*/ 20638 w 5676316"/>
              <a:gd name="connsiteY116" fmla="*/ 1182687 h 6858000"/>
              <a:gd name="connsiteX117" fmla="*/ 34925 w 5676316"/>
              <a:gd name="connsiteY117" fmla="*/ 1136650 h 6858000"/>
              <a:gd name="connsiteX118" fmla="*/ 52388 w 5676316"/>
              <a:gd name="connsiteY118" fmla="*/ 1095375 h 6858000"/>
              <a:gd name="connsiteX119" fmla="*/ 69850 w 5676316"/>
              <a:gd name="connsiteY119" fmla="*/ 1055687 h 6858000"/>
              <a:gd name="connsiteX120" fmla="*/ 88900 w 5676316"/>
              <a:gd name="connsiteY120" fmla="*/ 1017587 h 6858000"/>
              <a:gd name="connsiteX121" fmla="*/ 107950 w 5676316"/>
              <a:gd name="connsiteY121" fmla="*/ 981075 h 6858000"/>
              <a:gd name="connsiteX122" fmla="*/ 127000 w 5676316"/>
              <a:gd name="connsiteY122" fmla="*/ 942975 h 6858000"/>
              <a:gd name="connsiteX123" fmla="*/ 142875 w 5676316"/>
              <a:gd name="connsiteY123" fmla="*/ 901700 h 6858000"/>
              <a:gd name="connsiteX124" fmla="*/ 157163 w 5676316"/>
              <a:gd name="connsiteY124" fmla="*/ 854075 h 6858000"/>
              <a:gd name="connsiteX125" fmla="*/ 168275 w 5676316"/>
              <a:gd name="connsiteY125" fmla="*/ 801687 h 6858000"/>
              <a:gd name="connsiteX126" fmla="*/ 176213 w 5676316"/>
              <a:gd name="connsiteY126" fmla="*/ 744537 h 6858000"/>
              <a:gd name="connsiteX127" fmla="*/ 179388 w 5676316"/>
              <a:gd name="connsiteY127" fmla="*/ 673100 h 6858000"/>
              <a:gd name="connsiteX128" fmla="*/ 176213 w 5676316"/>
              <a:gd name="connsiteY128" fmla="*/ 606425 h 6858000"/>
              <a:gd name="connsiteX129" fmla="*/ 168275 w 5676316"/>
              <a:gd name="connsiteY129" fmla="*/ 546100 h 6858000"/>
              <a:gd name="connsiteX130" fmla="*/ 157163 w 5676316"/>
              <a:gd name="connsiteY130" fmla="*/ 496887 h 6858000"/>
              <a:gd name="connsiteX131" fmla="*/ 142875 w 5676316"/>
              <a:gd name="connsiteY131" fmla="*/ 450850 h 6858000"/>
              <a:gd name="connsiteX132" fmla="*/ 127000 w 5676316"/>
              <a:gd name="connsiteY132" fmla="*/ 409575 h 6858000"/>
              <a:gd name="connsiteX133" fmla="*/ 109538 w 5676316"/>
              <a:gd name="connsiteY133" fmla="*/ 369887 h 6858000"/>
              <a:gd name="connsiteX134" fmla="*/ 92075 w 5676316"/>
              <a:gd name="connsiteY134" fmla="*/ 334962 h 6858000"/>
              <a:gd name="connsiteX135" fmla="*/ 73025 w 5676316"/>
              <a:gd name="connsiteY135" fmla="*/ 296862 h 6858000"/>
              <a:gd name="connsiteX136" fmla="*/ 53975 w 5676316"/>
              <a:gd name="connsiteY136" fmla="*/ 260350 h 6858000"/>
              <a:gd name="connsiteX137" fmla="*/ 38100 w 5676316"/>
              <a:gd name="connsiteY137" fmla="*/ 217487 h 6858000"/>
              <a:gd name="connsiteX138" fmla="*/ 22225 w 5676316"/>
              <a:gd name="connsiteY138" fmla="*/ 174625 h 6858000"/>
              <a:gd name="connsiteX139" fmla="*/ 12700 w 5676316"/>
              <a:gd name="connsiteY139" fmla="*/ 122237 h 6858000"/>
              <a:gd name="connsiteX140" fmla="*/ 4763 w 5676316"/>
              <a:gd name="connsiteY140" fmla="*/ 66675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Lst>
            <a:rect l="l" t="t" r="r" b="b"/>
            <a:pathLst>
              <a:path w="5676316" h="6858000">
                <a:moveTo>
                  <a:pt x="0" y="0"/>
                </a:moveTo>
                <a:lnTo>
                  <a:pt x="5676316" y="0"/>
                </a:lnTo>
                <a:lnTo>
                  <a:pt x="5676316" y="6858000"/>
                </a:lnTo>
                <a:lnTo>
                  <a:pt x="0" y="6858000"/>
                </a:lnTo>
                <a:lnTo>
                  <a:pt x="4763" y="6791325"/>
                </a:lnTo>
                <a:lnTo>
                  <a:pt x="12700" y="6735762"/>
                </a:lnTo>
                <a:lnTo>
                  <a:pt x="22225" y="6683375"/>
                </a:lnTo>
                <a:lnTo>
                  <a:pt x="38100" y="6640512"/>
                </a:lnTo>
                <a:lnTo>
                  <a:pt x="53975" y="6597650"/>
                </a:lnTo>
                <a:lnTo>
                  <a:pt x="73025" y="6561137"/>
                </a:lnTo>
                <a:lnTo>
                  <a:pt x="92075" y="6523037"/>
                </a:lnTo>
                <a:lnTo>
                  <a:pt x="109538" y="6488112"/>
                </a:lnTo>
                <a:lnTo>
                  <a:pt x="127000" y="6448425"/>
                </a:lnTo>
                <a:lnTo>
                  <a:pt x="142875" y="6407150"/>
                </a:lnTo>
                <a:lnTo>
                  <a:pt x="157163" y="6361112"/>
                </a:lnTo>
                <a:lnTo>
                  <a:pt x="168275" y="6311900"/>
                </a:lnTo>
                <a:lnTo>
                  <a:pt x="176213" y="6251575"/>
                </a:lnTo>
                <a:lnTo>
                  <a:pt x="179388" y="6183312"/>
                </a:lnTo>
                <a:lnTo>
                  <a:pt x="176213" y="6113462"/>
                </a:lnTo>
                <a:lnTo>
                  <a:pt x="168275" y="6056312"/>
                </a:lnTo>
                <a:lnTo>
                  <a:pt x="157163" y="6003925"/>
                </a:lnTo>
                <a:lnTo>
                  <a:pt x="142875" y="5956300"/>
                </a:lnTo>
                <a:lnTo>
                  <a:pt x="127000" y="5915025"/>
                </a:lnTo>
                <a:lnTo>
                  <a:pt x="107950" y="5876925"/>
                </a:lnTo>
                <a:lnTo>
                  <a:pt x="88900" y="5840412"/>
                </a:lnTo>
                <a:lnTo>
                  <a:pt x="69850" y="5802312"/>
                </a:lnTo>
                <a:lnTo>
                  <a:pt x="52388" y="5762625"/>
                </a:lnTo>
                <a:lnTo>
                  <a:pt x="34925" y="5721350"/>
                </a:lnTo>
                <a:lnTo>
                  <a:pt x="20638" y="5675312"/>
                </a:lnTo>
                <a:lnTo>
                  <a:pt x="11113" y="5622925"/>
                </a:lnTo>
                <a:lnTo>
                  <a:pt x="1588" y="5562600"/>
                </a:lnTo>
                <a:lnTo>
                  <a:pt x="0" y="5494337"/>
                </a:lnTo>
                <a:lnTo>
                  <a:pt x="1588" y="5426075"/>
                </a:lnTo>
                <a:lnTo>
                  <a:pt x="11113" y="5365750"/>
                </a:lnTo>
                <a:lnTo>
                  <a:pt x="20638" y="5313362"/>
                </a:lnTo>
                <a:lnTo>
                  <a:pt x="34925" y="5268912"/>
                </a:lnTo>
                <a:lnTo>
                  <a:pt x="52388" y="5226050"/>
                </a:lnTo>
                <a:lnTo>
                  <a:pt x="69850" y="5186362"/>
                </a:lnTo>
                <a:lnTo>
                  <a:pt x="88900" y="5149850"/>
                </a:lnTo>
                <a:lnTo>
                  <a:pt x="107950" y="5114925"/>
                </a:lnTo>
                <a:lnTo>
                  <a:pt x="127000" y="5075237"/>
                </a:lnTo>
                <a:lnTo>
                  <a:pt x="142875" y="5033962"/>
                </a:lnTo>
                <a:lnTo>
                  <a:pt x="157163" y="4987925"/>
                </a:lnTo>
                <a:lnTo>
                  <a:pt x="168275" y="4935537"/>
                </a:lnTo>
                <a:lnTo>
                  <a:pt x="176213" y="4875212"/>
                </a:lnTo>
                <a:lnTo>
                  <a:pt x="179388" y="4806950"/>
                </a:lnTo>
                <a:lnTo>
                  <a:pt x="176213" y="4738687"/>
                </a:lnTo>
                <a:lnTo>
                  <a:pt x="168275" y="4678362"/>
                </a:lnTo>
                <a:lnTo>
                  <a:pt x="157163" y="4625975"/>
                </a:lnTo>
                <a:lnTo>
                  <a:pt x="142875" y="4579937"/>
                </a:lnTo>
                <a:lnTo>
                  <a:pt x="127000" y="4537075"/>
                </a:lnTo>
                <a:lnTo>
                  <a:pt x="107950" y="4498975"/>
                </a:lnTo>
                <a:lnTo>
                  <a:pt x="69850" y="4424362"/>
                </a:lnTo>
                <a:lnTo>
                  <a:pt x="52388" y="4386262"/>
                </a:lnTo>
                <a:lnTo>
                  <a:pt x="34925" y="4343400"/>
                </a:lnTo>
                <a:lnTo>
                  <a:pt x="20638" y="4297362"/>
                </a:lnTo>
                <a:lnTo>
                  <a:pt x="11113" y="4244975"/>
                </a:lnTo>
                <a:lnTo>
                  <a:pt x="1588" y="4186237"/>
                </a:lnTo>
                <a:lnTo>
                  <a:pt x="0" y="4116387"/>
                </a:lnTo>
                <a:lnTo>
                  <a:pt x="1588" y="4048125"/>
                </a:lnTo>
                <a:lnTo>
                  <a:pt x="11113" y="3987800"/>
                </a:lnTo>
                <a:lnTo>
                  <a:pt x="20638" y="3935412"/>
                </a:lnTo>
                <a:lnTo>
                  <a:pt x="34925" y="3890962"/>
                </a:lnTo>
                <a:lnTo>
                  <a:pt x="52388" y="3848100"/>
                </a:lnTo>
                <a:lnTo>
                  <a:pt x="69850" y="3811587"/>
                </a:lnTo>
                <a:lnTo>
                  <a:pt x="107950" y="3736975"/>
                </a:lnTo>
                <a:lnTo>
                  <a:pt x="127000" y="3697287"/>
                </a:lnTo>
                <a:lnTo>
                  <a:pt x="142875" y="3656012"/>
                </a:lnTo>
                <a:lnTo>
                  <a:pt x="157163" y="3609975"/>
                </a:lnTo>
                <a:lnTo>
                  <a:pt x="168275" y="3557587"/>
                </a:lnTo>
                <a:lnTo>
                  <a:pt x="176213" y="3497262"/>
                </a:lnTo>
                <a:lnTo>
                  <a:pt x="179388" y="3427412"/>
                </a:lnTo>
                <a:lnTo>
                  <a:pt x="176213" y="3360737"/>
                </a:lnTo>
                <a:lnTo>
                  <a:pt x="168275" y="3300412"/>
                </a:lnTo>
                <a:lnTo>
                  <a:pt x="157163" y="3248025"/>
                </a:lnTo>
                <a:lnTo>
                  <a:pt x="142875" y="3201987"/>
                </a:lnTo>
                <a:lnTo>
                  <a:pt x="127000" y="3160712"/>
                </a:lnTo>
                <a:lnTo>
                  <a:pt x="107950" y="3121025"/>
                </a:lnTo>
                <a:lnTo>
                  <a:pt x="88900" y="3084512"/>
                </a:lnTo>
                <a:lnTo>
                  <a:pt x="69850" y="3046412"/>
                </a:lnTo>
                <a:lnTo>
                  <a:pt x="52388" y="3009900"/>
                </a:lnTo>
                <a:lnTo>
                  <a:pt x="34925" y="2967037"/>
                </a:lnTo>
                <a:lnTo>
                  <a:pt x="20638" y="2922587"/>
                </a:lnTo>
                <a:lnTo>
                  <a:pt x="11113" y="2868612"/>
                </a:lnTo>
                <a:lnTo>
                  <a:pt x="1588" y="2809875"/>
                </a:lnTo>
                <a:lnTo>
                  <a:pt x="0" y="2741612"/>
                </a:lnTo>
                <a:lnTo>
                  <a:pt x="1588" y="2671762"/>
                </a:lnTo>
                <a:lnTo>
                  <a:pt x="11113" y="2613025"/>
                </a:lnTo>
                <a:lnTo>
                  <a:pt x="20638" y="2560637"/>
                </a:lnTo>
                <a:lnTo>
                  <a:pt x="34925" y="2513012"/>
                </a:lnTo>
                <a:lnTo>
                  <a:pt x="52388" y="2471737"/>
                </a:lnTo>
                <a:lnTo>
                  <a:pt x="69850" y="2433637"/>
                </a:lnTo>
                <a:lnTo>
                  <a:pt x="88900" y="2395537"/>
                </a:lnTo>
                <a:lnTo>
                  <a:pt x="107950" y="2359025"/>
                </a:lnTo>
                <a:lnTo>
                  <a:pt x="127000" y="2319337"/>
                </a:lnTo>
                <a:lnTo>
                  <a:pt x="142875" y="2278062"/>
                </a:lnTo>
                <a:lnTo>
                  <a:pt x="157163" y="2232025"/>
                </a:lnTo>
                <a:lnTo>
                  <a:pt x="168275" y="2179637"/>
                </a:lnTo>
                <a:lnTo>
                  <a:pt x="176213" y="2119312"/>
                </a:lnTo>
                <a:lnTo>
                  <a:pt x="179388" y="2051050"/>
                </a:lnTo>
                <a:lnTo>
                  <a:pt x="176213" y="1982787"/>
                </a:lnTo>
                <a:lnTo>
                  <a:pt x="168275" y="1922462"/>
                </a:lnTo>
                <a:lnTo>
                  <a:pt x="157163" y="1870075"/>
                </a:lnTo>
                <a:lnTo>
                  <a:pt x="142875" y="1824037"/>
                </a:lnTo>
                <a:lnTo>
                  <a:pt x="127000" y="1782762"/>
                </a:lnTo>
                <a:lnTo>
                  <a:pt x="107950" y="1743075"/>
                </a:lnTo>
                <a:lnTo>
                  <a:pt x="88900" y="1708150"/>
                </a:lnTo>
                <a:lnTo>
                  <a:pt x="69850" y="1671637"/>
                </a:lnTo>
                <a:lnTo>
                  <a:pt x="52388" y="1631950"/>
                </a:lnTo>
                <a:lnTo>
                  <a:pt x="34925" y="1589087"/>
                </a:lnTo>
                <a:lnTo>
                  <a:pt x="20638" y="1544637"/>
                </a:lnTo>
                <a:lnTo>
                  <a:pt x="11113" y="1492250"/>
                </a:lnTo>
                <a:lnTo>
                  <a:pt x="1588" y="1431925"/>
                </a:lnTo>
                <a:lnTo>
                  <a:pt x="0" y="1363662"/>
                </a:lnTo>
                <a:lnTo>
                  <a:pt x="1588" y="1295400"/>
                </a:lnTo>
                <a:lnTo>
                  <a:pt x="11113" y="1235075"/>
                </a:lnTo>
                <a:lnTo>
                  <a:pt x="20638" y="1182687"/>
                </a:lnTo>
                <a:lnTo>
                  <a:pt x="34925" y="1136650"/>
                </a:lnTo>
                <a:lnTo>
                  <a:pt x="52388" y="1095375"/>
                </a:lnTo>
                <a:lnTo>
                  <a:pt x="69850" y="1055687"/>
                </a:lnTo>
                <a:lnTo>
                  <a:pt x="88900" y="1017587"/>
                </a:lnTo>
                <a:lnTo>
                  <a:pt x="107950" y="981075"/>
                </a:lnTo>
                <a:lnTo>
                  <a:pt x="127000" y="942975"/>
                </a:lnTo>
                <a:lnTo>
                  <a:pt x="142875" y="901700"/>
                </a:lnTo>
                <a:lnTo>
                  <a:pt x="157163" y="854075"/>
                </a:lnTo>
                <a:lnTo>
                  <a:pt x="168275" y="801687"/>
                </a:lnTo>
                <a:lnTo>
                  <a:pt x="176213" y="744537"/>
                </a:lnTo>
                <a:lnTo>
                  <a:pt x="179388" y="673100"/>
                </a:lnTo>
                <a:lnTo>
                  <a:pt x="176213" y="606425"/>
                </a:lnTo>
                <a:lnTo>
                  <a:pt x="168275" y="546100"/>
                </a:lnTo>
                <a:lnTo>
                  <a:pt x="157163" y="496887"/>
                </a:lnTo>
                <a:lnTo>
                  <a:pt x="142875" y="450850"/>
                </a:lnTo>
                <a:lnTo>
                  <a:pt x="127000" y="409575"/>
                </a:lnTo>
                <a:lnTo>
                  <a:pt x="109538" y="369887"/>
                </a:lnTo>
                <a:lnTo>
                  <a:pt x="92075" y="334962"/>
                </a:lnTo>
                <a:lnTo>
                  <a:pt x="73025" y="296862"/>
                </a:lnTo>
                <a:lnTo>
                  <a:pt x="53975" y="260350"/>
                </a:lnTo>
                <a:lnTo>
                  <a:pt x="38100" y="217487"/>
                </a:lnTo>
                <a:lnTo>
                  <a:pt x="22225" y="174625"/>
                </a:lnTo>
                <a:lnTo>
                  <a:pt x="12700" y="122237"/>
                </a:lnTo>
                <a:lnTo>
                  <a:pt x="4763" y="66675"/>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el 1">
            <a:extLst>
              <a:ext uri="{FF2B5EF4-FFF2-40B4-BE49-F238E27FC236}">
                <a16:creationId xmlns:a16="http://schemas.microsoft.com/office/drawing/2014/main" id="{795C35EE-D217-42EB-BB17-1D33C3CBEFF2}"/>
              </a:ext>
            </a:extLst>
          </p:cNvPr>
          <p:cNvSpPr>
            <a:spLocks noGrp="1"/>
          </p:cNvSpPr>
          <p:nvPr>
            <p:ph type="title"/>
          </p:nvPr>
        </p:nvSpPr>
        <p:spPr>
          <a:xfrm>
            <a:off x="7162798" y="295887"/>
            <a:ext cx="4593772" cy="1821185"/>
          </a:xfrm>
        </p:spPr>
        <p:txBody>
          <a:bodyPr anchor="ctr">
            <a:normAutofit/>
          </a:bodyPr>
          <a:lstStyle/>
          <a:p>
            <a:r>
              <a:rPr lang="nl-NL" sz="4000" dirty="0"/>
              <a:t>Doel</a:t>
            </a:r>
          </a:p>
        </p:txBody>
      </p:sp>
      <p:pic>
        <p:nvPicPr>
          <p:cNvPr id="5" name="Afbeelding 4">
            <a:extLst>
              <a:ext uri="{FF2B5EF4-FFF2-40B4-BE49-F238E27FC236}">
                <a16:creationId xmlns:a16="http://schemas.microsoft.com/office/drawing/2014/main" id="{4DE56F4C-EE72-47BA-A794-4E177E62C574}"/>
              </a:ext>
            </a:extLst>
          </p:cNvPr>
          <p:cNvPicPr>
            <a:picLocks noChangeAspect="1"/>
          </p:cNvPicPr>
          <p:nvPr/>
        </p:nvPicPr>
        <p:blipFill rotWithShape="1">
          <a:blip r:embed="rId2"/>
          <a:srcRect b="8552"/>
          <a:stretch/>
        </p:blipFill>
        <p:spPr>
          <a:xfrm>
            <a:off x="20" y="10"/>
            <a:ext cx="6577170" cy="3383270"/>
          </a:xfrm>
          <a:custGeom>
            <a:avLst/>
            <a:gdLst>
              <a:gd name="connsiteX0" fmla="*/ 0 w 6577190"/>
              <a:gd name="connsiteY0" fmla="*/ 0 h 3383280"/>
              <a:gd name="connsiteX1" fmla="*/ 6397802 w 6577190"/>
              <a:gd name="connsiteY1" fmla="*/ 0 h 3383280"/>
              <a:gd name="connsiteX2" fmla="*/ 6402565 w 6577190"/>
              <a:gd name="connsiteY2" fmla="*/ 66675 h 3383280"/>
              <a:gd name="connsiteX3" fmla="*/ 6410502 w 6577190"/>
              <a:gd name="connsiteY3" fmla="*/ 122237 h 3383280"/>
              <a:gd name="connsiteX4" fmla="*/ 6420027 w 6577190"/>
              <a:gd name="connsiteY4" fmla="*/ 174625 h 3383280"/>
              <a:gd name="connsiteX5" fmla="*/ 6435902 w 6577190"/>
              <a:gd name="connsiteY5" fmla="*/ 217487 h 3383280"/>
              <a:gd name="connsiteX6" fmla="*/ 6451777 w 6577190"/>
              <a:gd name="connsiteY6" fmla="*/ 260350 h 3383280"/>
              <a:gd name="connsiteX7" fmla="*/ 6470827 w 6577190"/>
              <a:gd name="connsiteY7" fmla="*/ 296862 h 3383280"/>
              <a:gd name="connsiteX8" fmla="*/ 6489877 w 6577190"/>
              <a:gd name="connsiteY8" fmla="*/ 334962 h 3383280"/>
              <a:gd name="connsiteX9" fmla="*/ 6507340 w 6577190"/>
              <a:gd name="connsiteY9" fmla="*/ 369887 h 3383280"/>
              <a:gd name="connsiteX10" fmla="*/ 6524802 w 6577190"/>
              <a:gd name="connsiteY10" fmla="*/ 409575 h 3383280"/>
              <a:gd name="connsiteX11" fmla="*/ 6540677 w 6577190"/>
              <a:gd name="connsiteY11" fmla="*/ 450850 h 3383280"/>
              <a:gd name="connsiteX12" fmla="*/ 6554965 w 6577190"/>
              <a:gd name="connsiteY12" fmla="*/ 496887 h 3383280"/>
              <a:gd name="connsiteX13" fmla="*/ 6566077 w 6577190"/>
              <a:gd name="connsiteY13" fmla="*/ 546100 h 3383280"/>
              <a:gd name="connsiteX14" fmla="*/ 6574015 w 6577190"/>
              <a:gd name="connsiteY14" fmla="*/ 606425 h 3383280"/>
              <a:gd name="connsiteX15" fmla="*/ 6577190 w 6577190"/>
              <a:gd name="connsiteY15" fmla="*/ 673100 h 3383280"/>
              <a:gd name="connsiteX16" fmla="*/ 6574015 w 6577190"/>
              <a:gd name="connsiteY16" fmla="*/ 744537 h 3383280"/>
              <a:gd name="connsiteX17" fmla="*/ 6566077 w 6577190"/>
              <a:gd name="connsiteY17" fmla="*/ 801687 h 3383280"/>
              <a:gd name="connsiteX18" fmla="*/ 6554965 w 6577190"/>
              <a:gd name="connsiteY18" fmla="*/ 854075 h 3383280"/>
              <a:gd name="connsiteX19" fmla="*/ 6540677 w 6577190"/>
              <a:gd name="connsiteY19" fmla="*/ 901700 h 3383280"/>
              <a:gd name="connsiteX20" fmla="*/ 6524802 w 6577190"/>
              <a:gd name="connsiteY20" fmla="*/ 942975 h 3383280"/>
              <a:gd name="connsiteX21" fmla="*/ 6505752 w 6577190"/>
              <a:gd name="connsiteY21" fmla="*/ 981075 h 3383280"/>
              <a:gd name="connsiteX22" fmla="*/ 6486702 w 6577190"/>
              <a:gd name="connsiteY22" fmla="*/ 1017587 h 3383280"/>
              <a:gd name="connsiteX23" fmla="*/ 6467652 w 6577190"/>
              <a:gd name="connsiteY23" fmla="*/ 1055687 h 3383280"/>
              <a:gd name="connsiteX24" fmla="*/ 6450190 w 6577190"/>
              <a:gd name="connsiteY24" fmla="*/ 1095375 h 3383280"/>
              <a:gd name="connsiteX25" fmla="*/ 6432727 w 6577190"/>
              <a:gd name="connsiteY25" fmla="*/ 1136650 h 3383280"/>
              <a:gd name="connsiteX26" fmla="*/ 6418440 w 6577190"/>
              <a:gd name="connsiteY26" fmla="*/ 1182687 h 3383280"/>
              <a:gd name="connsiteX27" fmla="*/ 6408915 w 6577190"/>
              <a:gd name="connsiteY27" fmla="*/ 1235075 h 3383280"/>
              <a:gd name="connsiteX28" fmla="*/ 6399390 w 6577190"/>
              <a:gd name="connsiteY28" fmla="*/ 1295400 h 3383280"/>
              <a:gd name="connsiteX29" fmla="*/ 6397802 w 6577190"/>
              <a:gd name="connsiteY29" fmla="*/ 1363662 h 3383280"/>
              <a:gd name="connsiteX30" fmla="*/ 6399390 w 6577190"/>
              <a:gd name="connsiteY30" fmla="*/ 1431925 h 3383280"/>
              <a:gd name="connsiteX31" fmla="*/ 6408915 w 6577190"/>
              <a:gd name="connsiteY31" fmla="*/ 1492250 h 3383280"/>
              <a:gd name="connsiteX32" fmla="*/ 6418440 w 6577190"/>
              <a:gd name="connsiteY32" fmla="*/ 1544637 h 3383280"/>
              <a:gd name="connsiteX33" fmla="*/ 6432727 w 6577190"/>
              <a:gd name="connsiteY33" fmla="*/ 1589087 h 3383280"/>
              <a:gd name="connsiteX34" fmla="*/ 6450190 w 6577190"/>
              <a:gd name="connsiteY34" fmla="*/ 1631950 h 3383280"/>
              <a:gd name="connsiteX35" fmla="*/ 6467652 w 6577190"/>
              <a:gd name="connsiteY35" fmla="*/ 1671637 h 3383280"/>
              <a:gd name="connsiteX36" fmla="*/ 6486702 w 6577190"/>
              <a:gd name="connsiteY36" fmla="*/ 1708150 h 3383280"/>
              <a:gd name="connsiteX37" fmla="*/ 6505752 w 6577190"/>
              <a:gd name="connsiteY37" fmla="*/ 1743075 h 3383280"/>
              <a:gd name="connsiteX38" fmla="*/ 6524802 w 6577190"/>
              <a:gd name="connsiteY38" fmla="*/ 1782762 h 3383280"/>
              <a:gd name="connsiteX39" fmla="*/ 6540677 w 6577190"/>
              <a:gd name="connsiteY39" fmla="*/ 1824037 h 3383280"/>
              <a:gd name="connsiteX40" fmla="*/ 6554965 w 6577190"/>
              <a:gd name="connsiteY40" fmla="*/ 1870075 h 3383280"/>
              <a:gd name="connsiteX41" fmla="*/ 6566077 w 6577190"/>
              <a:gd name="connsiteY41" fmla="*/ 1922462 h 3383280"/>
              <a:gd name="connsiteX42" fmla="*/ 6574015 w 6577190"/>
              <a:gd name="connsiteY42" fmla="*/ 1982787 h 3383280"/>
              <a:gd name="connsiteX43" fmla="*/ 6577190 w 6577190"/>
              <a:gd name="connsiteY43" fmla="*/ 2051050 h 3383280"/>
              <a:gd name="connsiteX44" fmla="*/ 6574015 w 6577190"/>
              <a:gd name="connsiteY44" fmla="*/ 2119312 h 3383280"/>
              <a:gd name="connsiteX45" fmla="*/ 6566077 w 6577190"/>
              <a:gd name="connsiteY45" fmla="*/ 2179637 h 3383280"/>
              <a:gd name="connsiteX46" fmla="*/ 6554965 w 6577190"/>
              <a:gd name="connsiteY46" fmla="*/ 2232025 h 3383280"/>
              <a:gd name="connsiteX47" fmla="*/ 6540677 w 6577190"/>
              <a:gd name="connsiteY47" fmla="*/ 2278062 h 3383280"/>
              <a:gd name="connsiteX48" fmla="*/ 6524802 w 6577190"/>
              <a:gd name="connsiteY48" fmla="*/ 2319337 h 3383280"/>
              <a:gd name="connsiteX49" fmla="*/ 6505752 w 6577190"/>
              <a:gd name="connsiteY49" fmla="*/ 2359025 h 3383280"/>
              <a:gd name="connsiteX50" fmla="*/ 6486702 w 6577190"/>
              <a:gd name="connsiteY50" fmla="*/ 2395537 h 3383280"/>
              <a:gd name="connsiteX51" fmla="*/ 6467652 w 6577190"/>
              <a:gd name="connsiteY51" fmla="*/ 2433637 h 3383280"/>
              <a:gd name="connsiteX52" fmla="*/ 6450190 w 6577190"/>
              <a:gd name="connsiteY52" fmla="*/ 2471737 h 3383280"/>
              <a:gd name="connsiteX53" fmla="*/ 6432727 w 6577190"/>
              <a:gd name="connsiteY53" fmla="*/ 2513012 h 3383280"/>
              <a:gd name="connsiteX54" fmla="*/ 6418440 w 6577190"/>
              <a:gd name="connsiteY54" fmla="*/ 2560637 h 3383280"/>
              <a:gd name="connsiteX55" fmla="*/ 6408915 w 6577190"/>
              <a:gd name="connsiteY55" fmla="*/ 2613025 h 3383280"/>
              <a:gd name="connsiteX56" fmla="*/ 6399390 w 6577190"/>
              <a:gd name="connsiteY56" fmla="*/ 2671762 h 3383280"/>
              <a:gd name="connsiteX57" fmla="*/ 6397802 w 6577190"/>
              <a:gd name="connsiteY57" fmla="*/ 2741612 h 3383280"/>
              <a:gd name="connsiteX58" fmla="*/ 6399390 w 6577190"/>
              <a:gd name="connsiteY58" fmla="*/ 2809875 h 3383280"/>
              <a:gd name="connsiteX59" fmla="*/ 6408915 w 6577190"/>
              <a:gd name="connsiteY59" fmla="*/ 2868612 h 3383280"/>
              <a:gd name="connsiteX60" fmla="*/ 6418440 w 6577190"/>
              <a:gd name="connsiteY60" fmla="*/ 2922587 h 3383280"/>
              <a:gd name="connsiteX61" fmla="*/ 6432727 w 6577190"/>
              <a:gd name="connsiteY61" fmla="*/ 2967037 h 3383280"/>
              <a:gd name="connsiteX62" fmla="*/ 6450190 w 6577190"/>
              <a:gd name="connsiteY62" fmla="*/ 3009900 h 3383280"/>
              <a:gd name="connsiteX63" fmla="*/ 6467652 w 6577190"/>
              <a:gd name="connsiteY63" fmla="*/ 3046412 h 3383280"/>
              <a:gd name="connsiteX64" fmla="*/ 6486702 w 6577190"/>
              <a:gd name="connsiteY64" fmla="*/ 3084512 h 3383280"/>
              <a:gd name="connsiteX65" fmla="*/ 6505752 w 6577190"/>
              <a:gd name="connsiteY65" fmla="*/ 3121025 h 3383280"/>
              <a:gd name="connsiteX66" fmla="*/ 6524802 w 6577190"/>
              <a:gd name="connsiteY66" fmla="*/ 3160712 h 3383280"/>
              <a:gd name="connsiteX67" fmla="*/ 6540677 w 6577190"/>
              <a:gd name="connsiteY67" fmla="*/ 3201987 h 3383280"/>
              <a:gd name="connsiteX68" fmla="*/ 6554965 w 6577190"/>
              <a:gd name="connsiteY68" fmla="*/ 3248025 h 3383280"/>
              <a:gd name="connsiteX69" fmla="*/ 6566077 w 6577190"/>
              <a:gd name="connsiteY69" fmla="*/ 3300412 h 3383280"/>
              <a:gd name="connsiteX70" fmla="*/ 6574015 w 6577190"/>
              <a:gd name="connsiteY70" fmla="*/ 3360737 h 3383280"/>
              <a:gd name="connsiteX71" fmla="*/ 6575089 w 6577190"/>
              <a:gd name="connsiteY71" fmla="*/ 3383280 h 3383280"/>
              <a:gd name="connsiteX72" fmla="*/ 0 w 6577190"/>
              <a:gd name="connsiteY72" fmla="*/ 3383280 h 33832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Lst>
            <a:rect l="l" t="t" r="r" b="b"/>
            <a:pathLst>
              <a:path w="6577190" h="3383280">
                <a:moveTo>
                  <a:pt x="0" y="0"/>
                </a:moveTo>
                <a:lnTo>
                  <a:pt x="6397802" y="0"/>
                </a:lnTo>
                <a:lnTo>
                  <a:pt x="6402565" y="66675"/>
                </a:lnTo>
                <a:lnTo>
                  <a:pt x="6410502" y="122237"/>
                </a:lnTo>
                <a:lnTo>
                  <a:pt x="6420027" y="174625"/>
                </a:lnTo>
                <a:lnTo>
                  <a:pt x="6435902" y="217487"/>
                </a:lnTo>
                <a:lnTo>
                  <a:pt x="6451777" y="260350"/>
                </a:lnTo>
                <a:lnTo>
                  <a:pt x="6470827" y="296862"/>
                </a:lnTo>
                <a:lnTo>
                  <a:pt x="6489877" y="334962"/>
                </a:lnTo>
                <a:lnTo>
                  <a:pt x="6507340" y="369887"/>
                </a:lnTo>
                <a:lnTo>
                  <a:pt x="6524802" y="409575"/>
                </a:lnTo>
                <a:lnTo>
                  <a:pt x="6540677" y="450850"/>
                </a:lnTo>
                <a:lnTo>
                  <a:pt x="6554965" y="496887"/>
                </a:lnTo>
                <a:lnTo>
                  <a:pt x="6566077" y="546100"/>
                </a:lnTo>
                <a:lnTo>
                  <a:pt x="6574015" y="606425"/>
                </a:lnTo>
                <a:lnTo>
                  <a:pt x="6577190" y="673100"/>
                </a:lnTo>
                <a:lnTo>
                  <a:pt x="6574015" y="744537"/>
                </a:lnTo>
                <a:lnTo>
                  <a:pt x="6566077" y="801687"/>
                </a:lnTo>
                <a:lnTo>
                  <a:pt x="6554965" y="854075"/>
                </a:lnTo>
                <a:lnTo>
                  <a:pt x="6540677" y="901700"/>
                </a:lnTo>
                <a:lnTo>
                  <a:pt x="6524802" y="942975"/>
                </a:lnTo>
                <a:lnTo>
                  <a:pt x="6505752" y="981075"/>
                </a:lnTo>
                <a:lnTo>
                  <a:pt x="6486702" y="1017587"/>
                </a:lnTo>
                <a:lnTo>
                  <a:pt x="6467652" y="1055687"/>
                </a:lnTo>
                <a:lnTo>
                  <a:pt x="6450190" y="1095375"/>
                </a:lnTo>
                <a:lnTo>
                  <a:pt x="6432727" y="1136650"/>
                </a:lnTo>
                <a:lnTo>
                  <a:pt x="6418440" y="1182687"/>
                </a:lnTo>
                <a:lnTo>
                  <a:pt x="6408915" y="1235075"/>
                </a:lnTo>
                <a:lnTo>
                  <a:pt x="6399390" y="1295400"/>
                </a:lnTo>
                <a:lnTo>
                  <a:pt x="6397802" y="1363662"/>
                </a:lnTo>
                <a:lnTo>
                  <a:pt x="6399390" y="1431925"/>
                </a:lnTo>
                <a:lnTo>
                  <a:pt x="6408915" y="1492250"/>
                </a:lnTo>
                <a:lnTo>
                  <a:pt x="6418440" y="1544637"/>
                </a:lnTo>
                <a:lnTo>
                  <a:pt x="6432727" y="1589087"/>
                </a:lnTo>
                <a:lnTo>
                  <a:pt x="6450190" y="1631950"/>
                </a:lnTo>
                <a:lnTo>
                  <a:pt x="6467652" y="1671637"/>
                </a:lnTo>
                <a:lnTo>
                  <a:pt x="6486702" y="1708150"/>
                </a:lnTo>
                <a:lnTo>
                  <a:pt x="6505752" y="1743075"/>
                </a:lnTo>
                <a:lnTo>
                  <a:pt x="6524802" y="1782762"/>
                </a:lnTo>
                <a:lnTo>
                  <a:pt x="6540677" y="1824037"/>
                </a:lnTo>
                <a:lnTo>
                  <a:pt x="6554965" y="1870075"/>
                </a:lnTo>
                <a:lnTo>
                  <a:pt x="6566077" y="1922462"/>
                </a:lnTo>
                <a:lnTo>
                  <a:pt x="6574015" y="1982787"/>
                </a:lnTo>
                <a:lnTo>
                  <a:pt x="6577190" y="2051050"/>
                </a:lnTo>
                <a:lnTo>
                  <a:pt x="6574015" y="2119312"/>
                </a:lnTo>
                <a:lnTo>
                  <a:pt x="6566077" y="2179637"/>
                </a:lnTo>
                <a:lnTo>
                  <a:pt x="6554965" y="2232025"/>
                </a:lnTo>
                <a:lnTo>
                  <a:pt x="6540677" y="2278062"/>
                </a:lnTo>
                <a:lnTo>
                  <a:pt x="6524802" y="2319337"/>
                </a:lnTo>
                <a:lnTo>
                  <a:pt x="6505752" y="2359025"/>
                </a:lnTo>
                <a:lnTo>
                  <a:pt x="6486702" y="2395537"/>
                </a:lnTo>
                <a:lnTo>
                  <a:pt x="6467652" y="2433637"/>
                </a:lnTo>
                <a:lnTo>
                  <a:pt x="6450190" y="2471737"/>
                </a:lnTo>
                <a:lnTo>
                  <a:pt x="6432727" y="2513012"/>
                </a:lnTo>
                <a:lnTo>
                  <a:pt x="6418440" y="2560637"/>
                </a:lnTo>
                <a:lnTo>
                  <a:pt x="6408915" y="2613025"/>
                </a:lnTo>
                <a:lnTo>
                  <a:pt x="6399390" y="2671762"/>
                </a:lnTo>
                <a:lnTo>
                  <a:pt x="6397802" y="2741612"/>
                </a:lnTo>
                <a:lnTo>
                  <a:pt x="6399390" y="2809875"/>
                </a:lnTo>
                <a:lnTo>
                  <a:pt x="6408915" y="2868612"/>
                </a:lnTo>
                <a:lnTo>
                  <a:pt x="6418440" y="2922587"/>
                </a:lnTo>
                <a:lnTo>
                  <a:pt x="6432727" y="2967037"/>
                </a:lnTo>
                <a:lnTo>
                  <a:pt x="6450190" y="3009900"/>
                </a:lnTo>
                <a:lnTo>
                  <a:pt x="6467652" y="3046412"/>
                </a:lnTo>
                <a:lnTo>
                  <a:pt x="6486702" y="3084512"/>
                </a:lnTo>
                <a:lnTo>
                  <a:pt x="6505752" y="3121025"/>
                </a:lnTo>
                <a:lnTo>
                  <a:pt x="6524802" y="3160712"/>
                </a:lnTo>
                <a:lnTo>
                  <a:pt x="6540677" y="3201987"/>
                </a:lnTo>
                <a:lnTo>
                  <a:pt x="6554965" y="3248025"/>
                </a:lnTo>
                <a:lnTo>
                  <a:pt x="6566077" y="3300412"/>
                </a:lnTo>
                <a:lnTo>
                  <a:pt x="6574015" y="3360737"/>
                </a:lnTo>
                <a:lnTo>
                  <a:pt x="6575089" y="3383280"/>
                </a:lnTo>
                <a:lnTo>
                  <a:pt x="0" y="3383280"/>
                </a:lnTo>
                <a:close/>
              </a:path>
            </a:pathLst>
          </a:custGeom>
        </p:spPr>
      </p:pic>
      <p:pic>
        <p:nvPicPr>
          <p:cNvPr id="1026" name="Picture 2" descr="Afbeeldingsresultaat voor oudere">
            <a:extLst>
              <a:ext uri="{FF2B5EF4-FFF2-40B4-BE49-F238E27FC236}">
                <a16:creationId xmlns:a16="http://schemas.microsoft.com/office/drawing/2014/main" id="{D67BD0FD-93F3-4263-9821-B80E7E9C13F6}"/>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t="2271" r="-1" b="9287"/>
          <a:stretch/>
        </p:blipFill>
        <p:spPr bwMode="auto">
          <a:xfrm>
            <a:off x="20" y="3474720"/>
            <a:ext cx="6577170" cy="3383280"/>
          </a:xfrm>
          <a:custGeom>
            <a:avLst/>
            <a:gdLst>
              <a:gd name="connsiteX0" fmla="*/ 0 w 6577190"/>
              <a:gd name="connsiteY0" fmla="*/ 0 h 3383280"/>
              <a:gd name="connsiteX1" fmla="*/ 6575040 w 6577190"/>
              <a:gd name="connsiteY1" fmla="*/ 0 h 3383280"/>
              <a:gd name="connsiteX2" fmla="*/ 6574015 w 6577190"/>
              <a:gd name="connsiteY2" fmla="*/ 22542 h 3383280"/>
              <a:gd name="connsiteX3" fmla="*/ 6566077 w 6577190"/>
              <a:gd name="connsiteY3" fmla="*/ 82867 h 3383280"/>
              <a:gd name="connsiteX4" fmla="*/ 6554965 w 6577190"/>
              <a:gd name="connsiteY4" fmla="*/ 135255 h 3383280"/>
              <a:gd name="connsiteX5" fmla="*/ 6540677 w 6577190"/>
              <a:gd name="connsiteY5" fmla="*/ 181292 h 3383280"/>
              <a:gd name="connsiteX6" fmla="*/ 6524802 w 6577190"/>
              <a:gd name="connsiteY6" fmla="*/ 222567 h 3383280"/>
              <a:gd name="connsiteX7" fmla="*/ 6505752 w 6577190"/>
              <a:gd name="connsiteY7" fmla="*/ 262255 h 3383280"/>
              <a:gd name="connsiteX8" fmla="*/ 6467652 w 6577190"/>
              <a:gd name="connsiteY8" fmla="*/ 336867 h 3383280"/>
              <a:gd name="connsiteX9" fmla="*/ 6450190 w 6577190"/>
              <a:gd name="connsiteY9" fmla="*/ 373380 h 3383280"/>
              <a:gd name="connsiteX10" fmla="*/ 6432727 w 6577190"/>
              <a:gd name="connsiteY10" fmla="*/ 416242 h 3383280"/>
              <a:gd name="connsiteX11" fmla="*/ 6418440 w 6577190"/>
              <a:gd name="connsiteY11" fmla="*/ 460692 h 3383280"/>
              <a:gd name="connsiteX12" fmla="*/ 6408915 w 6577190"/>
              <a:gd name="connsiteY12" fmla="*/ 513080 h 3383280"/>
              <a:gd name="connsiteX13" fmla="*/ 6399390 w 6577190"/>
              <a:gd name="connsiteY13" fmla="*/ 573405 h 3383280"/>
              <a:gd name="connsiteX14" fmla="*/ 6397802 w 6577190"/>
              <a:gd name="connsiteY14" fmla="*/ 641667 h 3383280"/>
              <a:gd name="connsiteX15" fmla="*/ 6399390 w 6577190"/>
              <a:gd name="connsiteY15" fmla="*/ 711517 h 3383280"/>
              <a:gd name="connsiteX16" fmla="*/ 6408915 w 6577190"/>
              <a:gd name="connsiteY16" fmla="*/ 770255 h 3383280"/>
              <a:gd name="connsiteX17" fmla="*/ 6418440 w 6577190"/>
              <a:gd name="connsiteY17" fmla="*/ 822642 h 3383280"/>
              <a:gd name="connsiteX18" fmla="*/ 6432727 w 6577190"/>
              <a:gd name="connsiteY18" fmla="*/ 868680 h 3383280"/>
              <a:gd name="connsiteX19" fmla="*/ 6450190 w 6577190"/>
              <a:gd name="connsiteY19" fmla="*/ 911542 h 3383280"/>
              <a:gd name="connsiteX20" fmla="*/ 6467652 w 6577190"/>
              <a:gd name="connsiteY20" fmla="*/ 949642 h 3383280"/>
              <a:gd name="connsiteX21" fmla="*/ 6505752 w 6577190"/>
              <a:gd name="connsiteY21" fmla="*/ 1024255 h 3383280"/>
              <a:gd name="connsiteX22" fmla="*/ 6524802 w 6577190"/>
              <a:gd name="connsiteY22" fmla="*/ 1062355 h 3383280"/>
              <a:gd name="connsiteX23" fmla="*/ 6540677 w 6577190"/>
              <a:gd name="connsiteY23" fmla="*/ 1105217 h 3383280"/>
              <a:gd name="connsiteX24" fmla="*/ 6554965 w 6577190"/>
              <a:gd name="connsiteY24" fmla="*/ 1151255 h 3383280"/>
              <a:gd name="connsiteX25" fmla="*/ 6566077 w 6577190"/>
              <a:gd name="connsiteY25" fmla="*/ 1203642 h 3383280"/>
              <a:gd name="connsiteX26" fmla="*/ 6574015 w 6577190"/>
              <a:gd name="connsiteY26" fmla="*/ 1263967 h 3383280"/>
              <a:gd name="connsiteX27" fmla="*/ 6577190 w 6577190"/>
              <a:gd name="connsiteY27" fmla="*/ 1332230 h 3383280"/>
              <a:gd name="connsiteX28" fmla="*/ 6574015 w 6577190"/>
              <a:gd name="connsiteY28" fmla="*/ 1400492 h 3383280"/>
              <a:gd name="connsiteX29" fmla="*/ 6566077 w 6577190"/>
              <a:gd name="connsiteY29" fmla="*/ 1460817 h 3383280"/>
              <a:gd name="connsiteX30" fmla="*/ 6554965 w 6577190"/>
              <a:gd name="connsiteY30" fmla="*/ 1513205 h 3383280"/>
              <a:gd name="connsiteX31" fmla="*/ 6540677 w 6577190"/>
              <a:gd name="connsiteY31" fmla="*/ 1559242 h 3383280"/>
              <a:gd name="connsiteX32" fmla="*/ 6524802 w 6577190"/>
              <a:gd name="connsiteY32" fmla="*/ 1600517 h 3383280"/>
              <a:gd name="connsiteX33" fmla="*/ 6505752 w 6577190"/>
              <a:gd name="connsiteY33" fmla="*/ 1640205 h 3383280"/>
              <a:gd name="connsiteX34" fmla="*/ 6486702 w 6577190"/>
              <a:gd name="connsiteY34" fmla="*/ 1675130 h 3383280"/>
              <a:gd name="connsiteX35" fmla="*/ 6467652 w 6577190"/>
              <a:gd name="connsiteY35" fmla="*/ 1711642 h 3383280"/>
              <a:gd name="connsiteX36" fmla="*/ 6450190 w 6577190"/>
              <a:gd name="connsiteY36" fmla="*/ 1751330 h 3383280"/>
              <a:gd name="connsiteX37" fmla="*/ 6432727 w 6577190"/>
              <a:gd name="connsiteY37" fmla="*/ 1794192 h 3383280"/>
              <a:gd name="connsiteX38" fmla="*/ 6418440 w 6577190"/>
              <a:gd name="connsiteY38" fmla="*/ 1838642 h 3383280"/>
              <a:gd name="connsiteX39" fmla="*/ 6408915 w 6577190"/>
              <a:gd name="connsiteY39" fmla="*/ 1891030 h 3383280"/>
              <a:gd name="connsiteX40" fmla="*/ 6399390 w 6577190"/>
              <a:gd name="connsiteY40" fmla="*/ 1951355 h 3383280"/>
              <a:gd name="connsiteX41" fmla="*/ 6397802 w 6577190"/>
              <a:gd name="connsiteY41" fmla="*/ 2019617 h 3383280"/>
              <a:gd name="connsiteX42" fmla="*/ 6399390 w 6577190"/>
              <a:gd name="connsiteY42" fmla="*/ 2087880 h 3383280"/>
              <a:gd name="connsiteX43" fmla="*/ 6408915 w 6577190"/>
              <a:gd name="connsiteY43" fmla="*/ 2148205 h 3383280"/>
              <a:gd name="connsiteX44" fmla="*/ 6418440 w 6577190"/>
              <a:gd name="connsiteY44" fmla="*/ 2200592 h 3383280"/>
              <a:gd name="connsiteX45" fmla="*/ 6432727 w 6577190"/>
              <a:gd name="connsiteY45" fmla="*/ 2246630 h 3383280"/>
              <a:gd name="connsiteX46" fmla="*/ 6450190 w 6577190"/>
              <a:gd name="connsiteY46" fmla="*/ 2287905 h 3383280"/>
              <a:gd name="connsiteX47" fmla="*/ 6467652 w 6577190"/>
              <a:gd name="connsiteY47" fmla="*/ 2327592 h 3383280"/>
              <a:gd name="connsiteX48" fmla="*/ 6486702 w 6577190"/>
              <a:gd name="connsiteY48" fmla="*/ 2365692 h 3383280"/>
              <a:gd name="connsiteX49" fmla="*/ 6505752 w 6577190"/>
              <a:gd name="connsiteY49" fmla="*/ 2402205 h 3383280"/>
              <a:gd name="connsiteX50" fmla="*/ 6524802 w 6577190"/>
              <a:gd name="connsiteY50" fmla="*/ 2440305 h 3383280"/>
              <a:gd name="connsiteX51" fmla="*/ 6540677 w 6577190"/>
              <a:gd name="connsiteY51" fmla="*/ 2481580 h 3383280"/>
              <a:gd name="connsiteX52" fmla="*/ 6554965 w 6577190"/>
              <a:gd name="connsiteY52" fmla="*/ 2529205 h 3383280"/>
              <a:gd name="connsiteX53" fmla="*/ 6566077 w 6577190"/>
              <a:gd name="connsiteY53" fmla="*/ 2581592 h 3383280"/>
              <a:gd name="connsiteX54" fmla="*/ 6574015 w 6577190"/>
              <a:gd name="connsiteY54" fmla="*/ 2638742 h 3383280"/>
              <a:gd name="connsiteX55" fmla="*/ 6577190 w 6577190"/>
              <a:gd name="connsiteY55" fmla="*/ 2708592 h 3383280"/>
              <a:gd name="connsiteX56" fmla="*/ 6574015 w 6577190"/>
              <a:gd name="connsiteY56" fmla="*/ 2776855 h 3383280"/>
              <a:gd name="connsiteX57" fmla="*/ 6566077 w 6577190"/>
              <a:gd name="connsiteY57" fmla="*/ 2837180 h 3383280"/>
              <a:gd name="connsiteX58" fmla="*/ 6554965 w 6577190"/>
              <a:gd name="connsiteY58" fmla="*/ 2886392 h 3383280"/>
              <a:gd name="connsiteX59" fmla="*/ 6540677 w 6577190"/>
              <a:gd name="connsiteY59" fmla="*/ 2932430 h 3383280"/>
              <a:gd name="connsiteX60" fmla="*/ 6524802 w 6577190"/>
              <a:gd name="connsiteY60" fmla="*/ 2973705 h 3383280"/>
              <a:gd name="connsiteX61" fmla="*/ 6507340 w 6577190"/>
              <a:gd name="connsiteY61" fmla="*/ 3013392 h 3383280"/>
              <a:gd name="connsiteX62" fmla="*/ 6489877 w 6577190"/>
              <a:gd name="connsiteY62" fmla="*/ 3048317 h 3383280"/>
              <a:gd name="connsiteX63" fmla="*/ 6470827 w 6577190"/>
              <a:gd name="connsiteY63" fmla="*/ 3086417 h 3383280"/>
              <a:gd name="connsiteX64" fmla="*/ 6451777 w 6577190"/>
              <a:gd name="connsiteY64" fmla="*/ 3122930 h 3383280"/>
              <a:gd name="connsiteX65" fmla="*/ 6435902 w 6577190"/>
              <a:gd name="connsiteY65" fmla="*/ 3165792 h 3383280"/>
              <a:gd name="connsiteX66" fmla="*/ 6420027 w 6577190"/>
              <a:gd name="connsiteY66" fmla="*/ 3208655 h 3383280"/>
              <a:gd name="connsiteX67" fmla="*/ 6410502 w 6577190"/>
              <a:gd name="connsiteY67" fmla="*/ 3261042 h 3383280"/>
              <a:gd name="connsiteX68" fmla="*/ 6402565 w 6577190"/>
              <a:gd name="connsiteY68" fmla="*/ 3316605 h 3383280"/>
              <a:gd name="connsiteX69" fmla="*/ 6397802 w 6577190"/>
              <a:gd name="connsiteY69" fmla="*/ 3383280 h 3383280"/>
              <a:gd name="connsiteX70" fmla="*/ 0 w 6577190"/>
              <a:gd name="connsiteY70" fmla="*/ 3383280 h 33832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Lst>
            <a:rect l="l" t="t" r="r" b="b"/>
            <a:pathLst>
              <a:path w="6577190" h="3383280">
                <a:moveTo>
                  <a:pt x="0" y="0"/>
                </a:moveTo>
                <a:lnTo>
                  <a:pt x="6575040" y="0"/>
                </a:lnTo>
                <a:lnTo>
                  <a:pt x="6574015" y="22542"/>
                </a:lnTo>
                <a:lnTo>
                  <a:pt x="6566077" y="82867"/>
                </a:lnTo>
                <a:lnTo>
                  <a:pt x="6554965" y="135255"/>
                </a:lnTo>
                <a:lnTo>
                  <a:pt x="6540677" y="181292"/>
                </a:lnTo>
                <a:lnTo>
                  <a:pt x="6524802" y="222567"/>
                </a:lnTo>
                <a:lnTo>
                  <a:pt x="6505752" y="262255"/>
                </a:lnTo>
                <a:lnTo>
                  <a:pt x="6467652" y="336867"/>
                </a:lnTo>
                <a:lnTo>
                  <a:pt x="6450190" y="373380"/>
                </a:lnTo>
                <a:lnTo>
                  <a:pt x="6432727" y="416242"/>
                </a:lnTo>
                <a:lnTo>
                  <a:pt x="6418440" y="460692"/>
                </a:lnTo>
                <a:lnTo>
                  <a:pt x="6408915" y="513080"/>
                </a:lnTo>
                <a:lnTo>
                  <a:pt x="6399390" y="573405"/>
                </a:lnTo>
                <a:lnTo>
                  <a:pt x="6397802" y="641667"/>
                </a:lnTo>
                <a:lnTo>
                  <a:pt x="6399390" y="711517"/>
                </a:lnTo>
                <a:lnTo>
                  <a:pt x="6408915" y="770255"/>
                </a:lnTo>
                <a:lnTo>
                  <a:pt x="6418440" y="822642"/>
                </a:lnTo>
                <a:lnTo>
                  <a:pt x="6432727" y="868680"/>
                </a:lnTo>
                <a:lnTo>
                  <a:pt x="6450190" y="911542"/>
                </a:lnTo>
                <a:lnTo>
                  <a:pt x="6467652" y="949642"/>
                </a:lnTo>
                <a:lnTo>
                  <a:pt x="6505752" y="1024255"/>
                </a:lnTo>
                <a:lnTo>
                  <a:pt x="6524802" y="1062355"/>
                </a:lnTo>
                <a:lnTo>
                  <a:pt x="6540677" y="1105217"/>
                </a:lnTo>
                <a:lnTo>
                  <a:pt x="6554965" y="1151255"/>
                </a:lnTo>
                <a:lnTo>
                  <a:pt x="6566077" y="1203642"/>
                </a:lnTo>
                <a:lnTo>
                  <a:pt x="6574015" y="1263967"/>
                </a:lnTo>
                <a:lnTo>
                  <a:pt x="6577190" y="1332230"/>
                </a:lnTo>
                <a:lnTo>
                  <a:pt x="6574015" y="1400492"/>
                </a:lnTo>
                <a:lnTo>
                  <a:pt x="6566077" y="1460817"/>
                </a:lnTo>
                <a:lnTo>
                  <a:pt x="6554965" y="1513205"/>
                </a:lnTo>
                <a:lnTo>
                  <a:pt x="6540677" y="1559242"/>
                </a:lnTo>
                <a:lnTo>
                  <a:pt x="6524802" y="1600517"/>
                </a:lnTo>
                <a:lnTo>
                  <a:pt x="6505752" y="1640205"/>
                </a:lnTo>
                <a:lnTo>
                  <a:pt x="6486702" y="1675130"/>
                </a:lnTo>
                <a:lnTo>
                  <a:pt x="6467652" y="1711642"/>
                </a:lnTo>
                <a:lnTo>
                  <a:pt x="6450190" y="1751330"/>
                </a:lnTo>
                <a:lnTo>
                  <a:pt x="6432727" y="1794192"/>
                </a:lnTo>
                <a:lnTo>
                  <a:pt x="6418440" y="1838642"/>
                </a:lnTo>
                <a:lnTo>
                  <a:pt x="6408915" y="1891030"/>
                </a:lnTo>
                <a:lnTo>
                  <a:pt x="6399390" y="1951355"/>
                </a:lnTo>
                <a:lnTo>
                  <a:pt x="6397802" y="2019617"/>
                </a:lnTo>
                <a:lnTo>
                  <a:pt x="6399390" y="2087880"/>
                </a:lnTo>
                <a:lnTo>
                  <a:pt x="6408915" y="2148205"/>
                </a:lnTo>
                <a:lnTo>
                  <a:pt x="6418440" y="2200592"/>
                </a:lnTo>
                <a:lnTo>
                  <a:pt x="6432727" y="2246630"/>
                </a:lnTo>
                <a:lnTo>
                  <a:pt x="6450190" y="2287905"/>
                </a:lnTo>
                <a:lnTo>
                  <a:pt x="6467652" y="2327592"/>
                </a:lnTo>
                <a:lnTo>
                  <a:pt x="6486702" y="2365692"/>
                </a:lnTo>
                <a:lnTo>
                  <a:pt x="6505752" y="2402205"/>
                </a:lnTo>
                <a:lnTo>
                  <a:pt x="6524802" y="2440305"/>
                </a:lnTo>
                <a:lnTo>
                  <a:pt x="6540677" y="2481580"/>
                </a:lnTo>
                <a:lnTo>
                  <a:pt x="6554965" y="2529205"/>
                </a:lnTo>
                <a:lnTo>
                  <a:pt x="6566077" y="2581592"/>
                </a:lnTo>
                <a:lnTo>
                  <a:pt x="6574015" y="2638742"/>
                </a:lnTo>
                <a:lnTo>
                  <a:pt x="6577190" y="2708592"/>
                </a:lnTo>
                <a:lnTo>
                  <a:pt x="6574015" y="2776855"/>
                </a:lnTo>
                <a:lnTo>
                  <a:pt x="6566077" y="2837180"/>
                </a:lnTo>
                <a:lnTo>
                  <a:pt x="6554965" y="2886392"/>
                </a:lnTo>
                <a:lnTo>
                  <a:pt x="6540677" y="2932430"/>
                </a:lnTo>
                <a:lnTo>
                  <a:pt x="6524802" y="2973705"/>
                </a:lnTo>
                <a:lnTo>
                  <a:pt x="6507340" y="3013392"/>
                </a:lnTo>
                <a:lnTo>
                  <a:pt x="6489877" y="3048317"/>
                </a:lnTo>
                <a:lnTo>
                  <a:pt x="6470827" y="3086417"/>
                </a:lnTo>
                <a:lnTo>
                  <a:pt x="6451777" y="3122930"/>
                </a:lnTo>
                <a:lnTo>
                  <a:pt x="6435902" y="3165792"/>
                </a:lnTo>
                <a:lnTo>
                  <a:pt x="6420027" y="3208655"/>
                </a:lnTo>
                <a:lnTo>
                  <a:pt x="6410502" y="3261042"/>
                </a:lnTo>
                <a:lnTo>
                  <a:pt x="6402565" y="3316605"/>
                </a:lnTo>
                <a:lnTo>
                  <a:pt x="6397802" y="3383280"/>
                </a:lnTo>
                <a:lnTo>
                  <a:pt x="0" y="3383280"/>
                </a:lnTo>
                <a:close/>
              </a:path>
            </a:pathLst>
          </a:custGeom>
          <a:noFill/>
          <a:extLst>
            <a:ext uri="{909E8E84-426E-40DD-AFC4-6F175D3DCCD1}">
              <a14:hiddenFill xmlns:a14="http://schemas.microsoft.com/office/drawing/2010/main">
                <a:solidFill>
                  <a:srgbClr val="FFFFFF"/>
                </a:solidFill>
              </a14:hiddenFill>
            </a:ext>
          </a:extLst>
        </p:spPr>
      </p:pic>
      <p:sp>
        <p:nvSpPr>
          <p:cNvPr id="3" name="Tijdelijke aanduiding voor inhoud 2">
            <a:extLst>
              <a:ext uri="{FF2B5EF4-FFF2-40B4-BE49-F238E27FC236}">
                <a16:creationId xmlns:a16="http://schemas.microsoft.com/office/drawing/2014/main" id="{4D4F1DF7-3F9B-401D-AA1D-8F3609600D7D}"/>
              </a:ext>
            </a:extLst>
          </p:cNvPr>
          <p:cNvSpPr>
            <a:spLocks noGrp="1"/>
          </p:cNvSpPr>
          <p:nvPr>
            <p:ph idx="1"/>
          </p:nvPr>
        </p:nvSpPr>
        <p:spPr>
          <a:xfrm>
            <a:off x="7051513" y="2015327"/>
            <a:ext cx="4604657" cy="3626249"/>
          </a:xfrm>
        </p:spPr>
        <p:txBody>
          <a:bodyPr>
            <a:normAutofit/>
          </a:bodyPr>
          <a:lstStyle/>
          <a:p>
            <a:pPr marL="0" indent="0">
              <a:buNone/>
            </a:pPr>
            <a:r>
              <a:rPr lang="nl-NL" dirty="0">
                <a:solidFill>
                  <a:schemeClr val="tx1"/>
                </a:solidFill>
              </a:rPr>
              <a:t> Je weet hoe Sigmund Freud de ontwikkelingsfases beschrijft.</a:t>
            </a:r>
          </a:p>
          <a:p>
            <a:pPr marL="0" indent="0">
              <a:buNone/>
            </a:pPr>
            <a:r>
              <a:rPr lang="nl-NL" dirty="0">
                <a:solidFill>
                  <a:schemeClr val="tx1"/>
                </a:solidFill>
              </a:rPr>
              <a:t>Je kent de Levensfases van </a:t>
            </a:r>
            <a:r>
              <a:rPr lang="nl-NL" dirty="0" err="1">
                <a:solidFill>
                  <a:schemeClr val="tx1"/>
                </a:solidFill>
              </a:rPr>
              <a:t>Erikson</a:t>
            </a:r>
            <a:r>
              <a:rPr lang="nl-NL" dirty="0">
                <a:solidFill>
                  <a:schemeClr val="tx1"/>
                </a:solidFill>
              </a:rPr>
              <a:t>.</a:t>
            </a:r>
          </a:p>
        </p:txBody>
      </p:sp>
    </p:spTree>
    <p:extLst>
      <p:ext uri="{BB962C8B-B14F-4D97-AF65-F5344CB8AC3E}">
        <p14:creationId xmlns:p14="http://schemas.microsoft.com/office/powerpoint/2010/main" val="1877297773"/>
      </p:ext>
    </p:extLst>
  </p:cSld>
  <p:clrMapOvr>
    <a:overrideClrMapping bg1="dk1" tx1="lt1" bg2="dk2" tx2="lt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022C3B48-99E5-4B5C-8E49-15C2A9552F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 name="Titel 1">
            <a:extLst>
              <a:ext uri="{FF2B5EF4-FFF2-40B4-BE49-F238E27FC236}">
                <a16:creationId xmlns:a16="http://schemas.microsoft.com/office/drawing/2014/main" id="{7F528F43-64EB-4703-9B99-9F6F6FAD9DDB}"/>
              </a:ext>
            </a:extLst>
          </p:cNvPr>
          <p:cNvSpPr>
            <a:spLocks noGrp="1"/>
          </p:cNvSpPr>
          <p:nvPr>
            <p:ph type="title"/>
          </p:nvPr>
        </p:nvSpPr>
        <p:spPr>
          <a:xfrm>
            <a:off x="8050787" y="482321"/>
            <a:ext cx="3656581" cy="5571625"/>
          </a:xfrm>
        </p:spPr>
        <p:txBody>
          <a:bodyPr anchor="ctr">
            <a:normAutofit/>
          </a:bodyPr>
          <a:lstStyle/>
          <a:p>
            <a:r>
              <a:rPr lang="nl-NL" dirty="0"/>
              <a:t>Deze les </a:t>
            </a:r>
          </a:p>
        </p:txBody>
      </p:sp>
      <p:sp>
        <p:nvSpPr>
          <p:cNvPr id="12" name="Freeform 10">
            <a:extLst>
              <a:ext uri="{FF2B5EF4-FFF2-40B4-BE49-F238E27FC236}">
                <a16:creationId xmlns:a16="http://schemas.microsoft.com/office/drawing/2014/main" id="{C67B4E51-3288-4A1F-A92C-87C9401EDE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0" y="0"/>
            <a:ext cx="7569200" cy="6858000"/>
          </a:xfrm>
          <a:custGeom>
            <a:avLst/>
            <a:gdLst>
              <a:gd name="connsiteX0" fmla="*/ 0 w 7569200"/>
              <a:gd name="connsiteY0" fmla="*/ 0 h 6858000"/>
              <a:gd name="connsiteX1" fmla="*/ 7389812 w 7569200"/>
              <a:gd name="connsiteY1" fmla="*/ 0 h 6858000"/>
              <a:gd name="connsiteX2" fmla="*/ 7394575 w 7569200"/>
              <a:gd name="connsiteY2" fmla="*/ 66675 h 6858000"/>
              <a:gd name="connsiteX3" fmla="*/ 7402512 w 7569200"/>
              <a:gd name="connsiteY3" fmla="*/ 122237 h 6858000"/>
              <a:gd name="connsiteX4" fmla="*/ 7412037 w 7569200"/>
              <a:gd name="connsiteY4" fmla="*/ 174625 h 6858000"/>
              <a:gd name="connsiteX5" fmla="*/ 7427912 w 7569200"/>
              <a:gd name="connsiteY5" fmla="*/ 217487 h 6858000"/>
              <a:gd name="connsiteX6" fmla="*/ 7443787 w 7569200"/>
              <a:gd name="connsiteY6" fmla="*/ 260350 h 6858000"/>
              <a:gd name="connsiteX7" fmla="*/ 7462837 w 7569200"/>
              <a:gd name="connsiteY7" fmla="*/ 296862 h 6858000"/>
              <a:gd name="connsiteX8" fmla="*/ 7481887 w 7569200"/>
              <a:gd name="connsiteY8" fmla="*/ 334962 h 6858000"/>
              <a:gd name="connsiteX9" fmla="*/ 7499350 w 7569200"/>
              <a:gd name="connsiteY9" fmla="*/ 369887 h 6858000"/>
              <a:gd name="connsiteX10" fmla="*/ 7516812 w 7569200"/>
              <a:gd name="connsiteY10" fmla="*/ 409575 h 6858000"/>
              <a:gd name="connsiteX11" fmla="*/ 7532687 w 7569200"/>
              <a:gd name="connsiteY11" fmla="*/ 450850 h 6858000"/>
              <a:gd name="connsiteX12" fmla="*/ 7546975 w 7569200"/>
              <a:gd name="connsiteY12" fmla="*/ 496887 h 6858000"/>
              <a:gd name="connsiteX13" fmla="*/ 7558087 w 7569200"/>
              <a:gd name="connsiteY13" fmla="*/ 546100 h 6858000"/>
              <a:gd name="connsiteX14" fmla="*/ 7566025 w 7569200"/>
              <a:gd name="connsiteY14" fmla="*/ 606425 h 6858000"/>
              <a:gd name="connsiteX15" fmla="*/ 7569200 w 7569200"/>
              <a:gd name="connsiteY15" fmla="*/ 673100 h 6858000"/>
              <a:gd name="connsiteX16" fmla="*/ 7566025 w 7569200"/>
              <a:gd name="connsiteY16" fmla="*/ 744537 h 6858000"/>
              <a:gd name="connsiteX17" fmla="*/ 7558087 w 7569200"/>
              <a:gd name="connsiteY17" fmla="*/ 801687 h 6858000"/>
              <a:gd name="connsiteX18" fmla="*/ 7546975 w 7569200"/>
              <a:gd name="connsiteY18" fmla="*/ 854075 h 6858000"/>
              <a:gd name="connsiteX19" fmla="*/ 7532687 w 7569200"/>
              <a:gd name="connsiteY19" fmla="*/ 901700 h 6858000"/>
              <a:gd name="connsiteX20" fmla="*/ 7516812 w 7569200"/>
              <a:gd name="connsiteY20" fmla="*/ 942975 h 6858000"/>
              <a:gd name="connsiteX21" fmla="*/ 7497762 w 7569200"/>
              <a:gd name="connsiteY21" fmla="*/ 981075 h 6858000"/>
              <a:gd name="connsiteX22" fmla="*/ 7478712 w 7569200"/>
              <a:gd name="connsiteY22" fmla="*/ 1017587 h 6858000"/>
              <a:gd name="connsiteX23" fmla="*/ 7459662 w 7569200"/>
              <a:gd name="connsiteY23" fmla="*/ 1055687 h 6858000"/>
              <a:gd name="connsiteX24" fmla="*/ 7442200 w 7569200"/>
              <a:gd name="connsiteY24" fmla="*/ 1095375 h 6858000"/>
              <a:gd name="connsiteX25" fmla="*/ 7424737 w 7569200"/>
              <a:gd name="connsiteY25" fmla="*/ 1136650 h 6858000"/>
              <a:gd name="connsiteX26" fmla="*/ 7410450 w 7569200"/>
              <a:gd name="connsiteY26" fmla="*/ 1182687 h 6858000"/>
              <a:gd name="connsiteX27" fmla="*/ 7400925 w 7569200"/>
              <a:gd name="connsiteY27" fmla="*/ 1235075 h 6858000"/>
              <a:gd name="connsiteX28" fmla="*/ 7391400 w 7569200"/>
              <a:gd name="connsiteY28" fmla="*/ 1295400 h 6858000"/>
              <a:gd name="connsiteX29" fmla="*/ 7389812 w 7569200"/>
              <a:gd name="connsiteY29" fmla="*/ 1363662 h 6858000"/>
              <a:gd name="connsiteX30" fmla="*/ 7391400 w 7569200"/>
              <a:gd name="connsiteY30" fmla="*/ 1431925 h 6858000"/>
              <a:gd name="connsiteX31" fmla="*/ 7400925 w 7569200"/>
              <a:gd name="connsiteY31" fmla="*/ 1492250 h 6858000"/>
              <a:gd name="connsiteX32" fmla="*/ 7410450 w 7569200"/>
              <a:gd name="connsiteY32" fmla="*/ 1544637 h 6858000"/>
              <a:gd name="connsiteX33" fmla="*/ 7424737 w 7569200"/>
              <a:gd name="connsiteY33" fmla="*/ 1589087 h 6858000"/>
              <a:gd name="connsiteX34" fmla="*/ 7442200 w 7569200"/>
              <a:gd name="connsiteY34" fmla="*/ 1631950 h 6858000"/>
              <a:gd name="connsiteX35" fmla="*/ 7459662 w 7569200"/>
              <a:gd name="connsiteY35" fmla="*/ 1671637 h 6858000"/>
              <a:gd name="connsiteX36" fmla="*/ 7478712 w 7569200"/>
              <a:gd name="connsiteY36" fmla="*/ 1708150 h 6858000"/>
              <a:gd name="connsiteX37" fmla="*/ 7497762 w 7569200"/>
              <a:gd name="connsiteY37" fmla="*/ 1743075 h 6858000"/>
              <a:gd name="connsiteX38" fmla="*/ 7516812 w 7569200"/>
              <a:gd name="connsiteY38" fmla="*/ 1782762 h 6858000"/>
              <a:gd name="connsiteX39" fmla="*/ 7532687 w 7569200"/>
              <a:gd name="connsiteY39" fmla="*/ 1824037 h 6858000"/>
              <a:gd name="connsiteX40" fmla="*/ 7546975 w 7569200"/>
              <a:gd name="connsiteY40" fmla="*/ 1870075 h 6858000"/>
              <a:gd name="connsiteX41" fmla="*/ 7558087 w 7569200"/>
              <a:gd name="connsiteY41" fmla="*/ 1922462 h 6858000"/>
              <a:gd name="connsiteX42" fmla="*/ 7566025 w 7569200"/>
              <a:gd name="connsiteY42" fmla="*/ 1982787 h 6858000"/>
              <a:gd name="connsiteX43" fmla="*/ 7569200 w 7569200"/>
              <a:gd name="connsiteY43" fmla="*/ 2051050 h 6858000"/>
              <a:gd name="connsiteX44" fmla="*/ 7566025 w 7569200"/>
              <a:gd name="connsiteY44" fmla="*/ 2119312 h 6858000"/>
              <a:gd name="connsiteX45" fmla="*/ 7558087 w 7569200"/>
              <a:gd name="connsiteY45" fmla="*/ 2179637 h 6858000"/>
              <a:gd name="connsiteX46" fmla="*/ 7546975 w 7569200"/>
              <a:gd name="connsiteY46" fmla="*/ 2232025 h 6858000"/>
              <a:gd name="connsiteX47" fmla="*/ 7532687 w 7569200"/>
              <a:gd name="connsiteY47" fmla="*/ 2278062 h 6858000"/>
              <a:gd name="connsiteX48" fmla="*/ 7516812 w 7569200"/>
              <a:gd name="connsiteY48" fmla="*/ 2319337 h 6858000"/>
              <a:gd name="connsiteX49" fmla="*/ 7497762 w 7569200"/>
              <a:gd name="connsiteY49" fmla="*/ 2359025 h 6858000"/>
              <a:gd name="connsiteX50" fmla="*/ 7478712 w 7569200"/>
              <a:gd name="connsiteY50" fmla="*/ 2395537 h 6858000"/>
              <a:gd name="connsiteX51" fmla="*/ 7459662 w 7569200"/>
              <a:gd name="connsiteY51" fmla="*/ 2433637 h 6858000"/>
              <a:gd name="connsiteX52" fmla="*/ 7442200 w 7569200"/>
              <a:gd name="connsiteY52" fmla="*/ 2471737 h 6858000"/>
              <a:gd name="connsiteX53" fmla="*/ 7424737 w 7569200"/>
              <a:gd name="connsiteY53" fmla="*/ 2513012 h 6858000"/>
              <a:gd name="connsiteX54" fmla="*/ 7410450 w 7569200"/>
              <a:gd name="connsiteY54" fmla="*/ 2560637 h 6858000"/>
              <a:gd name="connsiteX55" fmla="*/ 7400925 w 7569200"/>
              <a:gd name="connsiteY55" fmla="*/ 2613025 h 6858000"/>
              <a:gd name="connsiteX56" fmla="*/ 7391400 w 7569200"/>
              <a:gd name="connsiteY56" fmla="*/ 2671762 h 6858000"/>
              <a:gd name="connsiteX57" fmla="*/ 7389812 w 7569200"/>
              <a:gd name="connsiteY57" fmla="*/ 2741612 h 6858000"/>
              <a:gd name="connsiteX58" fmla="*/ 7391400 w 7569200"/>
              <a:gd name="connsiteY58" fmla="*/ 2809875 h 6858000"/>
              <a:gd name="connsiteX59" fmla="*/ 7400925 w 7569200"/>
              <a:gd name="connsiteY59" fmla="*/ 2868612 h 6858000"/>
              <a:gd name="connsiteX60" fmla="*/ 7410450 w 7569200"/>
              <a:gd name="connsiteY60" fmla="*/ 2922587 h 6858000"/>
              <a:gd name="connsiteX61" fmla="*/ 7424737 w 7569200"/>
              <a:gd name="connsiteY61" fmla="*/ 2967037 h 6858000"/>
              <a:gd name="connsiteX62" fmla="*/ 7442200 w 7569200"/>
              <a:gd name="connsiteY62" fmla="*/ 3009900 h 6858000"/>
              <a:gd name="connsiteX63" fmla="*/ 7459662 w 7569200"/>
              <a:gd name="connsiteY63" fmla="*/ 3046412 h 6858000"/>
              <a:gd name="connsiteX64" fmla="*/ 7478712 w 7569200"/>
              <a:gd name="connsiteY64" fmla="*/ 3084512 h 6858000"/>
              <a:gd name="connsiteX65" fmla="*/ 7497762 w 7569200"/>
              <a:gd name="connsiteY65" fmla="*/ 3121025 h 6858000"/>
              <a:gd name="connsiteX66" fmla="*/ 7516812 w 7569200"/>
              <a:gd name="connsiteY66" fmla="*/ 3160712 h 6858000"/>
              <a:gd name="connsiteX67" fmla="*/ 7532687 w 7569200"/>
              <a:gd name="connsiteY67" fmla="*/ 3201987 h 6858000"/>
              <a:gd name="connsiteX68" fmla="*/ 7546975 w 7569200"/>
              <a:gd name="connsiteY68" fmla="*/ 3248025 h 6858000"/>
              <a:gd name="connsiteX69" fmla="*/ 7558087 w 7569200"/>
              <a:gd name="connsiteY69" fmla="*/ 3300412 h 6858000"/>
              <a:gd name="connsiteX70" fmla="*/ 7566025 w 7569200"/>
              <a:gd name="connsiteY70" fmla="*/ 3360737 h 6858000"/>
              <a:gd name="connsiteX71" fmla="*/ 7569200 w 7569200"/>
              <a:gd name="connsiteY71" fmla="*/ 3427412 h 6858000"/>
              <a:gd name="connsiteX72" fmla="*/ 7566025 w 7569200"/>
              <a:gd name="connsiteY72" fmla="*/ 3497262 h 6858000"/>
              <a:gd name="connsiteX73" fmla="*/ 7558087 w 7569200"/>
              <a:gd name="connsiteY73" fmla="*/ 3557587 h 6858000"/>
              <a:gd name="connsiteX74" fmla="*/ 7546975 w 7569200"/>
              <a:gd name="connsiteY74" fmla="*/ 3609975 h 6858000"/>
              <a:gd name="connsiteX75" fmla="*/ 7532687 w 7569200"/>
              <a:gd name="connsiteY75" fmla="*/ 3656012 h 6858000"/>
              <a:gd name="connsiteX76" fmla="*/ 7516812 w 7569200"/>
              <a:gd name="connsiteY76" fmla="*/ 3697287 h 6858000"/>
              <a:gd name="connsiteX77" fmla="*/ 7497762 w 7569200"/>
              <a:gd name="connsiteY77" fmla="*/ 3736975 h 6858000"/>
              <a:gd name="connsiteX78" fmla="*/ 7459662 w 7569200"/>
              <a:gd name="connsiteY78" fmla="*/ 3811587 h 6858000"/>
              <a:gd name="connsiteX79" fmla="*/ 7442200 w 7569200"/>
              <a:gd name="connsiteY79" fmla="*/ 3848100 h 6858000"/>
              <a:gd name="connsiteX80" fmla="*/ 7424737 w 7569200"/>
              <a:gd name="connsiteY80" fmla="*/ 3890962 h 6858000"/>
              <a:gd name="connsiteX81" fmla="*/ 7410450 w 7569200"/>
              <a:gd name="connsiteY81" fmla="*/ 3935412 h 6858000"/>
              <a:gd name="connsiteX82" fmla="*/ 7400925 w 7569200"/>
              <a:gd name="connsiteY82" fmla="*/ 3987800 h 6858000"/>
              <a:gd name="connsiteX83" fmla="*/ 7391400 w 7569200"/>
              <a:gd name="connsiteY83" fmla="*/ 4048125 h 6858000"/>
              <a:gd name="connsiteX84" fmla="*/ 7389812 w 7569200"/>
              <a:gd name="connsiteY84" fmla="*/ 4116387 h 6858000"/>
              <a:gd name="connsiteX85" fmla="*/ 7391400 w 7569200"/>
              <a:gd name="connsiteY85" fmla="*/ 4186237 h 6858000"/>
              <a:gd name="connsiteX86" fmla="*/ 7400925 w 7569200"/>
              <a:gd name="connsiteY86" fmla="*/ 4244975 h 6858000"/>
              <a:gd name="connsiteX87" fmla="*/ 7410450 w 7569200"/>
              <a:gd name="connsiteY87" fmla="*/ 4297362 h 6858000"/>
              <a:gd name="connsiteX88" fmla="*/ 7424737 w 7569200"/>
              <a:gd name="connsiteY88" fmla="*/ 4343400 h 6858000"/>
              <a:gd name="connsiteX89" fmla="*/ 7442200 w 7569200"/>
              <a:gd name="connsiteY89" fmla="*/ 4386262 h 6858000"/>
              <a:gd name="connsiteX90" fmla="*/ 7459662 w 7569200"/>
              <a:gd name="connsiteY90" fmla="*/ 4424362 h 6858000"/>
              <a:gd name="connsiteX91" fmla="*/ 7497762 w 7569200"/>
              <a:gd name="connsiteY91" fmla="*/ 4498975 h 6858000"/>
              <a:gd name="connsiteX92" fmla="*/ 7516812 w 7569200"/>
              <a:gd name="connsiteY92" fmla="*/ 4537075 h 6858000"/>
              <a:gd name="connsiteX93" fmla="*/ 7532687 w 7569200"/>
              <a:gd name="connsiteY93" fmla="*/ 4579937 h 6858000"/>
              <a:gd name="connsiteX94" fmla="*/ 7546975 w 7569200"/>
              <a:gd name="connsiteY94" fmla="*/ 4625975 h 6858000"/>
              <a:gd name="connsiteX95" fmla="*/ 7558087 w 7569200"/>
              <a:gd name="connsiteY95" fmla="*/ 4678362 h 6858000"/>
              <a:gd name="connsiteX96" fmla="*/ 7566025 w 7569200"/>
              <a:gd name="connsiteY96" fmla="*/ 4738687 h 6858000"/>
              <a:gd name="connsiteX97" fmla="*/ 7569200 w 7569200"/>
              <a:gd name="connsiteY97" fmla="*/ 4806950 h 6858000"/>
              <a:gd name="connsiteX98" fmla="*/ 7566025 w 7569200"/>
              <a:gd name="connsiteY98" fmla="*/ 4875212 h 6858000"/>
              <a:gd name="connsiteX99" fmla="*/ 7558087 w 7569200"/>
              <a:gd name="connsiteY99" fmla="*/ 4935537 h 6858000"/>
              <a:gd name="connsiteX100" fmla="*/ 7546975 w 7569200"/>
              <a:gd name="connsiteY100" fmla="*/ 4987925 h 6858000"/>
              <a:gd name="connsiteX101" fmla="*/ 7532687 w 7569200"/>
              <a:gd name="connsiteY101" fmla="*/ 5033962 h 6858000"/>
              <a:gd name="connsiteX102" fmla="*/ 7516812 w 7569200"/>
              <a:gd name="connsiteY102" fmla="*/ 5075237 h 6858000"/>
              <a:gd name="connsiteX103" fmla="*/ 7497762 w 7569200"/>
              <a:gd name="connsiteY103" fmla="*/ 5114925 h 6858000"/>
              <a:gd name="connsiteX104" fmla="*/ 7478712 w 7569200"/>
              <a:gd name="connsiteY104" fmla="*/ 5149850 h 6858000"/>
              <a:gd name="connsiteX105" fmla="*/ 7459662 w 7569200"/>
              <a:gd name="connsiteY105" fmla="*/ 5186362 h 6858000"/>
              <a:gd name="connsiteX106" fmla="*/ 7442200 w 7569200"/>
              <a:gd name="connsiteY106" fmla="*/ 5226050 h 6858000"/>
              <a:gd name="connsiteX107" fmla="*/ 7424737 w 7569200"/>
              <a:gd name="connsiteY107" fmla="*/ 5268912 h 6858000"/>
              <a:gd name="connsiteX108" fmla="*/ 7410450 w 7569200"/>
              <a:gd name="connsiteY108" fmla="*/ 5313362 h 6858000"/>
              <a:gd name="connsiteX109" fmla="*/ 7400925 w 7569200"/>
              <a:gd name="connsiteY109" fmla="*/ 5365750 h 6858000"/>
              <a:gd name="connsiteX110" fmla="*/ 7391400 w 7569200"/>
              <a:gd name="connsiteY110" fmla="*/ 5426075 h 6858000"/>
              <a:gd name="connsiteX111" fmla="*/ 7389812 w 7569200"/>
              <a:gd name="connsiteY111" fmla="*/ 5494337 h 6858000"/>
              <a:gd name="connsiteX112" fmla="*/ 7391400 w 7569200"/>
              <a:gd name="connsiteY112" fmla="*/ 5562600 h 6858000"/>
              <a:gd name="connsiteX113" fmla="*/ 7400925 w 7569200"/>
              <a:gd name="connsiteY113" fmla="*/ 5622925 h 6858000"/>
              <a:gd name="connsiteX114" fmla="*/ 7410450 w 7569200"/>
              <a:gd name="connsiteY114" fmla="*/ 5675312 h 6858000"/>
              <a:gd name="connsiteX115" fmla="*/ 7424737 w 7569200"/>
              <a:gd name="connsiteY115" fmla="*/ 5721350 h 6858000"/>
              <a:gd name="connsiteX116" fmla="*/ 7442200 w 7569200"/>
              <a:gd name="connsiteY116" fmla="*/ 5762625 h 6858000"/>
              <a:gd name="connsiteX117" fmla="*/ 7459662 w 7569200"/>
              <a:gd name="connsiteY117" fmla="*/ 5802312 h 6858000"/>
              <a:gd name="connsiteX118" fmla="*/ 7478712 w 7569200"/>
              <a:gd name="connsiteY118" fmla="*/ 5840412 h 6858000"/>
              <a:gd name="connsiteX119" fmla="*/ 7497762 w 7569200"/>
              <a:gd name="connsiteY119" fmla="*/ 5876925 h 6858000"/>
              <a:gd name="connsiteX120" fmla="*/ 7516812 w 7569200"/>
              <a:gd name="connsiteY120" fmla="*/ 5915025 h 6858000"/>
              <a:gd name="connsiteX121" fmla="*/ 7532687 w 7569200"/>
              <a:gd name="connsiteY121" fmla="*/ 5956300 h 6858000"/>
              <a:gd name="connsiteX122" fmla="*/ 7546975 w 7569200"/>
              <a:gd name="connsiteY122" fmla="*/ 6003925 h 6858000"/>
              <a:gd name="connsiteX123" fmla="*/ 7558087 w 7569200"/>
              <a:gd name="connsiteY123" fmla="*/ 6056312 h 6858000"/>
              <a:gd name="connsiteX124" fmla="*/ 7566025 w 7569200"/>
              <a:gd name="connsiteY124" fmla="*/ 6113462 h 6858000"/>
              <a:gd name="connsiteX125" fmla="*/ 7569200 w 7569200"/>
              <a:gd name="connsiteY125" fmla="*/ 6183312 h 6858000"/>
              <a:gd name="connsiteX126" fmla="*/ 7566025 w 7569200"/>
              <a:gd name="connsiteY126" fmla="*/ 6251575 h 6858000"/>
              <a:gd name="connsiteX127" fmla="*/ 7558087 w 7569200"/>
              <a:gd name="connsiteY127" fmla="*/ 6311900 h 6858000"/>
              <a:gd name="connsiteX128" fmla="*/ 7546975 w 7569200"/>
              <a:gd name="connsiteY128" fmla="*/ 6361112 h 6858000"/>
              <a:gd name="connsiteX129" fmla="*/ 7532687 w 7569200"/>
              <a:gd name="connsiteY129" fmla="*/ 6407150 h 6858000"/>
              <a:gd name="connsiteX130" fmla="*/ 7516812 w 7569200"/>
              <a:gd name="connsiteY130" fmla="*/ 6448425 h 6858000"/>
              <a:gd name="connsiteX131" fmla="*/ 7499350 w 7569200"/>
              <a:gd name="connsiteY131" fmla="*/ 6488112 h 6858000"/>
              <a:gd name="connsiteX132" fmla="*/ 7481887 w 7569200"/>
              <a:gd name="connsiteY132" fmla="*/ 6523037 h 6858000"/>
              <a:gd name="connsiteX133" fmla="*/ 7462837 w 7569200"/>
              <a:gd name="connsiteY133" fmla="*/ 6561137 h 6858000"/>
              <a:gd name="connsiteX134" fmla="*/ 7443787 w 7569200"/>
              <a:gd name="connsiteY134" fmla="*/ 6597650 h 6858000"/>
              <a:gd name="connsiteX135" fmla="*/ 7427912 w 7569200"/>
              <a:gd name="connsiteY135" fmla="*/ 6640512 h 6858000"/>
              <a:gd name="connsiteX136" fmla="*/ 7412037 w 7569200"/>
              <a:gd name="connsiteY136" fmla="*/ 6683375 h 6858000"/>
              <a:gd name="connsiteX137" fmla="*/ 7402512 w 7569200"/>
              <a:gd name="connsiteY137" fmla="*/ 6735762 h 6858000"/>
              <a:gd name="connsiteX138" fmla="*/ 7394575 w 7569200"/>
              <a:gd name="connsiteY138" fmla="*/ 6791325 h 6858000"/>
              <a:gd name="connsiteX139" fmla="*/ 7389812 w 7569200"/>
              <a:gd name="connsiteY139" fmla="*/ 6858000 h 6858000"/>
              <a:gd name="connsiteX140" fmla="*/ 0 w 7569200"/>
              <a:gd name="connsiteY140" fmla="*/ 6858000 h 6858000"/>
              <a:gd name="connsiteX141" fmla="*/ 0 w 7569200"/>
              <a:gd name="connsiteY141"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Lst>
            <a:rect l="l" t="t" r="r" b="b"/>
            <a:pathLst>
              <a:path w="7569200" h="6858000">
                <a:moveTo>
                  <a:pt x="0" y="0"/>
                </a:moveTo>
                <a:lnTo>
                  <a:pt x="7389812" y="0"/>
                </a:lnTo>
                <a:lnTo>
                  <a:pt x="7394575" y="66675"/>
                </a:lnTo>
                <a:lnTo>
                  <a:pt x="7402512" y="122237"/>
                </a:lnTo>
                <a:lnTo>
                  <a:pt x="7412037" y="174625"/>
                </a:lnTo>
                <a:lnTo>
                  <a:pt x="7427912" y="217487"/>
                </a:lnTo>
                <a:lnTo>
                  <a:pt x="7443787" y="260350"/>
                </a:lnTo>
                <a:lnTo>
                  <a:pt x="7462837" y="296862"/>
                </a:lnTo>
                <a:lnTo>
                  <a:pt x="7481887" y="334962"/>
                </a:lnTo>
                <a:lnTo>
                  <a:pt x="7499350" y="369887"/>
                </a:lnTo>
                <a:lnTo>
                  <a:pt x="7516812" y="409575"/>
                </a:lnTo>
                <a:lnTo>
                  <a:pt x="7532687" y="450850"/>
                </a:lnTo>
                <a:lnTo>
                  <a:pt x="7546975" y="496887"/>
                </a:lnTo>
                <a:lnTo>
                  <a:pt x="7558087" y="546100"/>
                </a:lnTo>
                <a:lnTo>
                  <a:pt x="7566025" y="606425"/>
                </a:lnTo>
                <a:lnTo>
                  <a:pt x="7569200" y="673100"/>
                </a:lnTo>
                <a:lnTo>
                  <a:pt x="7566025" y="744537"/>
                </a:lnTo>
                <a:lnTo>
                  <a:pt x="7558087" y="801687"/>
                </a:lnTo>
                <a:lnTo>
                  <a:pt x="7546975" y="854075"/>
                </a:lnTo>
                <a:lnTo>
                  <a:pt x="7532687" y="901700"/>
                </a:lnTo>
                <a:lnTo>
                  <a:pt x="7516812" y="942975"/>
                </a:lnTo>
                <a:lnTo>
                  <a:pt x="7497762" y="981075"/>
                </a:lnTo>
                <a:lnTo>
                  <a:pt x="7478712" y="1017587"/>
                </a:lnTo>
                <a:lnTo>
                  <a:pt x="7459662" y="1055687"/>
                </a:lnTo>
                <a:lnTo>
                  <a:pt x="7442200" y="1095375"/>
                </a:lnTo>
                <a:lnTo>
                  <a:pt x="7424737" y="1136650"/>
                </a:lnTo>
                <a:lnTo>
                  <a:pt x="7410450" y="1182687"/>
                </a:lnTo>
                <a:lnTo>
                  <a:pt x="7400925" y="1235075"/>
                </a:lnTo>
                <a:lnTo>
                  <a:pt x="7391400" y="1295400"/>
                </a:lnTo>
                <a:lnTo>
                  <a:pt x="7389812" y="1363662"/>
                </a:lnTo>
                <a:lnTo>
                  <a:pt x="7391400" y="1431925"/>
                </a:lnTo>
                <a:lnTo>
                  <a:pt x="7400925" y="1492250"/>
                </a:lnTo>
                <a:lnTo>
                  <a:pt x="7410450" y="1544637"/>
                </a:lnTo>
                <a:lnTo>
                  <a:pt x="7424737" y="1589087"/>
                </a:lnTo>
                <a:lnTo>
                  <a:pt x="7442200" y="1631950"/>
                </a:lnTo>
                <a:lnTo>
                  <a:pt x="7459662" y="1671637"/>
                </a:lnTo>
                <a:lnTo>
                  <a:pt x="7478712" y="1708150"/>
                </a:lnTo>
                <a:lnTo>
                  <a:pt x="7497762" y="1743075"/>
                </a:lnTo>
                <a:lnTo>
                  <a:pt x="7516812" y="1782762"/>
                </a:lnTo>
                <a:lnTo>
                  <a:pt x="7532687" y="1824037"/>
                </a:lnTo>
                <a:lnTo>
                  <a:pt x="7546975" y="1870075"/>
                </a:lnTo>
                <a:lnTo>
                  <a:pt x="7558087" y="1922462"/>
                </a:lnTo>
                <a:lnTo>
                  <a:pt x="7566025" y="1982787"/>
                </a:lnTo>
                <a:lnTo>
                  <a:pt x="7569200" y="2051050"/>
                </a:lnTo>
                <a:lnTo>
                  <a:pt x="7566025" y="2119312"/>
                </a:lnTo>
                <a:lnTo>
                  <a:pt x="7558087" y="2179637"/>
                </a:lnTo>
                <a:lnTo>
                  <a:pt x="7546975" y="2232025"/>
                </a:lnTo>
                <a:lnTo>
                  <a:pt x="7532687" y="2278062"/>
                </a:lnTo>
                <a:lnTo>
                  <a:pt x="7516812" y="2319337"/>
                </a:lnTo>
                <a:lnTo>
                  <a:pt x="7497762" y="2359025"/>
                </a:lnTo>
                <a:lnTo>
                  <a:pt x="7478712" y="2395537"/>
                </a:lnTo>
                <a:lnTo>
                  <a:pt x="7459662" y="2433637"/>
                </a:lnTo>
                <a:lnTo>
                  <a:pt x="7442200" y="2471737"/>
                </a:lnTo>
                <a:lnTo>
                  <a:pt x="7424737" y="2513012"/>
                </a:lnTo>
                <a:lnTo>
                  <a:pt x="7410450" y="2560637"/>
                </a:lnTo>
                <a:lnTo>
                  <a:pt x="7400925" y="2613025"/>
                </a:lnTo>
                <a:lnTo>
                  <a:pt x="7391400" y="2671762"/>
                </a:lnTo>
                <a:lnTo>
                  <a:pt x="7389812" y="2741612"/>
                </a:lnTo>
                <a:lnTo>
                  <a:pt x="7391400" y="2809875"/>
                </a:lnTo>
                <a:lnTo>
                  <a:pt x="7400925" y="2868612"/>
                </a:lnTo>
                <a:lnTo>
                  <a:pt x="7410450" y="2922587"/>
                </a:lnTo>
                <a:lnTo>
                  <a:pt x="7424737" y="2967037"/>
                </a:lnTo>
                <a:lnTo>
                  <a:pt x="7442200" y="3009900"/>
                </a:lnTo>
                <a:lnTo>
                  <a:pt x="7459662" y="3046412"/>
                </a:lnTo>
                <a:lnTo>
                  <a:pt x="7478712" y="3084512"/>
                </a:lnTo>
                <a:lnTo>
                  <a:pt x="7497762" y="3121025"/>
                </a:lnTo>
                <a:lnTo>
                  <a:pt x="7516812" y="3160712"/>
                </a:lnTo>
                <a:lnTo>
                  <a:pt x="7532687" y="3201987"/>
                </a:lnTo>
                <a:lnTo>
                  <a:pt x="7546975" y="3248025"/>
                </a:lnTo>
                <a:lnTo>
                  <a:pt x="7558087" y="3300412"/>
                </a:lnTo>
                <a:lnTo>
                  <a:pt x="7566025" y="3360737"/>
                </a:lnTo>
                <a:lnTo>
                  <a:pt x="7569200" y="3427412"/>
                </a:lnTo>
                <a:lnTo>
                  <a:pt x="7566025" y="3497262"/>
                </a:lnTo>
                <a:lnTo>
                  <a:pt x="7558087" y="3557587"/>
                </a:lnTo>
                <a:lnTo>
                  <a:pt x="7546975" y="3609975"/>
                </a:lnTo>
                <a:lnTo>
                  <a:pt x="7532687" y="3656012"/>
                </a:lnTo>
                <a:lnTo>
                  <a:pt x="7516812" y="3697287"/>
                </a:lnTo>
                <a:lnTo>
                  <a:pt x="7497762" y="3736975"/>
                </a:lnTo>
                <a:lnTo>
                  <a:pt x="7459662" y="3811587"/>
                </a:lnTo>
                <a:lnTo>
                  <a:pt x="7442200" y="3848100"/>
                </a:lnTo>
                <a:lnTo>
                  <a:pt x="7424737" y="3890962"/>
                </a:lnTo>
                <a:lnTo>
                  <a:pt x="7410450" y="3935412"/>
                </a:lnTo>
                <a:lnTo>
                  <a:pt x="7400925" y="3987800"/>
                </a:lnTo>
                <a:lnTo>
                  <a:pt x="7391400" y="4048125"/>
                </a:lnTo>
                <a:lnTo>
                  <a:pt x="7389812" y="4116387"/>
                </a:lnTo>
                <a:lnTo>
                  <a:pt x="7391400" y="4186237"/>
                </a:lnTo>
                <a:lnTo>
                  <a:pt x="7400925" y="4244975"/>
                </a:lnTo>
                <a:lnTo>
                  <a:pt x="7410450" y="4297362"/>
                </a:lnTo>
                <a:lnTo>
                  <a:pt x="7424737" y="4343400"/>
                </a:lnTo>
                <a:lnTo>
                  <a:pt x="7442200" y="4386262"/>
                </a:lnTo>
                <a:lnTo>
                  <a:pt x="7459662" y="4424362"/>
                </a:lnTo>
                <a:lnTo>
                  <a:pt x="7497762" y="4498975"/>
                </a:lnTo>
                <a:lnTo>
                  <a:pt x="7516812" y="4537075"/>
                </a:lnTo>
                <a:lnTo>
                  <a:pt x="7532687" y="4579937"/>
                </a:lnTo>
                <a:lnTo>
                  <a:pt x="7546975" y="4625975"/>
                </a:lnTo>
                <a:lnTo>
                  <a:pt x="7558087" y="4678362"/>
                </a:lnTo>
                <a:lnTo>
                  <a:pt x="7566025" y="4738687"/>
                </a:lnTo>
                <a:lnTo>
                  <a:pt x="7569200" y="4806950"/>
                </a:lnTo>
                <a:lnTo>
                  <a:pt x="7566025" y="4875212"/>
                </a:lnTo>
                <a:lnTo>
                  <a:pt x="7558087" y="4935537"/>
                </a:lnTo>
                <a:lnTo>
                  <a:pt x="7546975" y="4987925"/>
                </a:lnTo>
                <a:lnTo>
                  <a:pt x="7532687" y="5033962"/>
                </a:lnTo>
                <a:lnTo>
                  <a:pt x="7516812" y="5075237"/>
                </a:lnTo>
                <a:lnTo>
                  <a:pt x="7497762" y="5114925"/>
                </a:lnTo>
                <a:lnTo>
                  <a:pt x="7478712" y="5149850"/>
                </a:lnTo>
                <a:lnTo>
                  <a:pt x="7459662" y="5186362"/>
                </a:lnTo>
                <a:lnTo>
                  <a:pt x="7442200" y="5226050"/>
                </a:lnTo>
                <a:lnTo>
                  <a:pt x="7424737" y="5268912"/>
                </a:lnTo>
                <a:lnTo>
                  <a:pt x="7410450" y="5313362"/>
                </a:lnTo>
                <a:lnTo>
                  <a:pt x="7400925" y="5365750"/>
                </a:lnTo>
                <a:lnTo>
                  <a:pt x="7391400" y="5426075"/>
                </a:lnTo>
                <a:lnTo>
                  <a:pt x="7389812" y="5494337"/>
                </a:lnTo>
                <a:lnTo>
                  <a:pt x="7391400" y="5562600"/>
                </a:lnTo>
                <a:lnTo>
                  <a:pt x="7400925" y="5622925"/>
                </a:lnTo>
                <a:lnTo>
                  <a:pt x="7410450" y="5675312"/>
                </a:lnTo>
                <a:lnTo>
                  <a:pt x="7424737" y="5721350"/>
                </a:lnTo>
                <a:lnTo>
                  <a:pt x="7442200" y="5762625"/>
                </a:lnTo>
                <a:lnTo>
                  <a:pt x="7459662" y="5802312"/>
                </a:lnTo>
                <a:lnTo>
                  <a:pt x="7478712" y="5840412"/>
                </a:lnTo>
                <a:lnTo>
                  <a:pt x="7497762" y="5876925"/>
                </a:lnTo>
                <a:lnTo>
                  <a:pt x="7516812" y="5915025"/>
                </a:lnTo>
                <a:lnTo>
                  <a:pt x="7532687" y="5956300"/>
                </a:lnTo>
                <a:lnTo>
                  <a:pt x="7546975" y="6003925"/>
                </a:lnTo>
                <a:lnTo>
                  <a:pt x="7558087" y="6056312"/>
                </a:lnTo>
                <a:lnTo>
                  <a:pt x="7566025" y="6113462"/>
                </a:lnTo>
                <a:lnTo>
                  <a:pt x="7569200" y="6183312"/>
                </a:lnTo>
                <a:lnTo>
                  <a:pt x="7566025" y="6251575"/>
                </a:lnTo>
                <a:lnTo>
                  <a:pt x="7558087" y="6311900"/>
                </a:lnTo>
                <a:lnTo>
                  <a:pt x="7546975" y="6361112"/>
                </a:lnTo>
                <a:lnTo>
                  <a:pt x="7532687" y="6407150"/>
                </a:lnTo>
                <a:lnTo>
                  <a:pt x="7516812" y="6448425"/>
                </a:lnTo>
                <a:lnTo>
                  <a:pt x="7499350" y="6488112"/>
                </a:lnTo>
                <a:lnTo>
                  <a:pt x="7481887" y="6523037"/>
                </a:lnTo>
                <a:lnTo>
                  <a:pt x="7462837" y="6561137"/>
                </a:lnTo>
                <a:lnTo>
                  <a:pt x="7443787" y="6597650"/>
                </a:lnTo>
                <a:lnTo>
                  <a:pt x="7427912" y="6640512"/>
                </a:lnTo>
                <a:lnTo>
                  <a:pt x="7412037" y="6683375"/>
                </a:lnTo>
                <a:lnTo>
                  <a:pt x="7402512" y="6735762"/>
                </a:lnTo>
                <a:lnTo>
                  <a:pt x="7394575" y="6791325"/>
                </a:lnTo>
                <a:lnTo>
                  <a:pt x="7389812" y="6858000"/>
                </a:lnTo>
                <a:lnTo>
                  <a:pt x="0" y="6858000"/>
                </a:lnTo>
                <a:lnTo>
                  <a:pt x="0" y="0"/>
                </a:lnTo>
                <a:close/>
              </a:path>
            </a:pathLst>
          </a:custGeom>
          <a:solidFill>
            <a:schemeClr val="bg2">
              <a:lumMod val="90000"/>
            </a:schemeClr>
          </a:solidFill>
          <a:ln w="0">
            <a:noFill/>
            <a:prstDash val="solid"/>
            <a:round/>
            <a:headEnd/>
            <a:tailEnd/>
          </a:ln>
        </p:spPr>
      </p:sp>
      <p:sp>
        <p:nvSpPr>
          <p:cNvPr id="14" name="Rectangle 13">
            <a:extLst>
              <a:ext uri="{FF2B5EF4-FFF2-40B4-BE49-F238E27FC236}">
                <a16:creationId xmlns:a16="http://schemas.microsoft.com/office/drawing/2014/main" id="{D3E95A6B-F840-413C-9E78-C33C02FFA4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aphicFrame>
        <p:nvGraphicFramePr>
          <p:cNvPr id="5" name="Tijdelijke aanduiding voor inhoud 2">
            <a:extLst>
              <a:ext uri="{FF2B5EF4-FFF2-40B4-BE49-F238E27FC236}">
                <a16:creationId xmlns:a16="http://schemas.microsoft.com/office/drawing/2014/main" id="{364A9518-0E5E-4025-AB5D-ACCE14C6F752}"/>
              </a:ext>
            </a:extLst>
          </p:cNvPr>
          <p:cNvGraphicFramePr>
            <a:graphicFrameLocks noGrp="1"/>
          </p:cNvGraphicFramePr>
          <p:nvPr>
            <p:ph idx="1"/>
            <p:extLst>
              <p:ext uri="{D42A27DB-BD31-4B8C-83A1-F6EECF244321}">
                <p14:modId xmlns:p14="http://schemas.microsoft.com/office/powerpoint/2010/main" val="1894555612"/>
              </p:ext>
            </p:extLst>
          </p:nvPr>
        </p:nvGraphicFramePr>
        <p:xfrm>
          <a:off x="765175" y="481013"/>
          <a:ext cx="6305550" cy="557328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7202182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dirty="0"/>
              <a:t> Sigmund Freud</a:t>
            </a:r>
          </a:p>
        </p:txBody>
      </p:sp>
      <p:sp>
        <p:nvSpPr>
          <p:cNvPr id="3" name="Tijdelijke aanduiding voor inhoud 2"/>
          <p:cNvSpPr>
            <a:spLocks noGrp="1"/>
          </p:cNvSpPr>
          <p:nvPr>
            <p:ph idx="1"/>
          </p:nvPr>
        </p:nvSpPr>
        <p:spPr/>
        <p:txBody>
          <a:bodyPr/>
          <a:lstStyle/>
          <a:p>
            <a:r>
              <a:rPr lang="nl-NL" dirty="0"/>
              <a:t>Psychoseksuele ontwikkeling volgens Sigmund Freud:</a:t>
            </a:r>
          </a:p>
          <a:p>
            <a:pPr marL="457200" indent="-457200">
              <a:buFont typeface="+mj-lt"/>
              <a:buAutoNum type="arabicPeriod"/>
            </a:pPr>
            <a:r>
              <a:rPr lang="nl-NL" dirty="0"/>
              <a:t>Orale fase: 0 – 1,5 jaar</a:t>
            </a:r>
          </a:p>
          <a:p>
            <a:pPr marL="457200" indent="-457200">
              <a:buFont typeface="+mj-lt"/>
              <a:buAutoNum type="arabicPeriod"/>
            </a:pPr>
            <a:r>
              <a:rPr lang="nl-NL" dirty="0"/>
              <a:t>Anale fase: 1,5 – 2 á 3 jaar</a:t>
            </a:r>
          </a:p>
          <a:p>
            <a:pPr marL="457200" indent="-457200">
              <a:buFont typeface="+mj-lt"/>
              <a:buAutoNum type="arabicPeriod"/>
            </a:pPr>
            <a:r>
              <a:rPr lang="nl-NL" dirty="0"/>
              <a:t>Fallische fase: 3 tot 6 á 7 jaar</a:t>
            </a:r>
          </a:p>
          <a:p>
            <a:pPr marL="457200" indent="-457200">
              <a:buFont typeface="+mj-lt"/>
              <a:buAutoNum type="arabicPeriod"/>
            </a:pPr>
            <a:r>
              <a:rPr lang="nl-NL" dirty="0"/>
              <a:t>Latentie fase: 7 tot 11 á 12 jaar</a:t>
            </a:r>
          </a:p>
          <a:p>
            <a:pPr marL="457200" indent="-457200">
              <a:buFont typeface="+mj-lt"/>
              <a:buAutoNum type="arabicPeriod"/>
            </a:pPr>
            <a:r>
              <a:rPr lang="nl-NL" dirty="0"/>
              <a:t>Genitale fase: 12 tot volwassenheid</a:t>
            </a:r>
          </a:p>
        </p:txBody>
      </p:sp>
      <p:pic>
        <p:nvPicPr>
          <p:cNvPr id="4" name="Afbeelding 3"/>
          <p:cNvPicPr>
            <a:picLocks noChangeAspect="1"/>
          </p:cNvPicPr>
          <p:nvPr/>
        </p:nvPicPr>
        <p:blipFill>
          <a:blip r:embed="rId3"/>
          <a:stretch>
            <a:fillRect/>
          </a:stretch>
        </p:blipFill>
        <p:spPr>
          <a:xfrm>
            <a:off x="8581292" y="1734728"/>
            <a:ext cx="3052029" cy="4603060"/>
          </a:xfrm>
          <a:prstGeom prst="rect">
            <a:avLst/>
          </a:prstGeom>
        </p:spPr>
      </p:pic>
    </p:spTree>
    <p:extLst>
      <p:ext uri="{BB962C8B-B14F-4D97-AF65-F5344CB8AC3E}">
        <p14:creationId xmlns:p14="http://schemas.microsoft.com/office/powerpoint/2010/main" val="17365115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956C555-CD90-49A2-A713-517894BE44F3}"/>
              </a:ext>
            </a:extLst>
          </p:cNvPr>
          <p:cNvSpPr>
            <a:spLocks noGrp="1"/>
          </p:cNvSpPr>
          <p:nvPr>
            <p:ph type="title"/>
          </p:nvPr>
        </p:nvSpPr>
        <p:spPr/>
        <p:txBody>
          <a:bodyPr/>
          <a:lstStyle/>
          <a:p>
            <a:r>
              <a:rPr lang="nl-NL" dirty="0"/>
              <a:t>Opdracht</a:t>
            </a:r>
          </a:p>
        </p:txBody>
      </p:sp>
      <p:sp>
        <p:nvSpPr>
          <p:cNvPr id="3" name="Tijdelijke aanduiding voor inhoud 2">
            <a:extLst>
              <a:ext uri="{FF2B5EF4-FFF2-40B4-BE49-F238E27FC236}">
                <a16:creationId xmlns:a16="http://schemas.microsoft.com/office/drawing/2014/main" id="{5BEEB153-D5DD-49E2-AA5C-0181DC1529B2}"/>
              </a:ext>
            </a:extLst>
          </p:cNvPr>
          <p:cNvSpPr>
            <a:spLocks noGrp="1"/>
          </p:cNvSpPr>
          <p:nvPr>
            <p:ph idx="1"/>
          </p:nvPr>
        </p:nvSpPr>
        <p:spPr/>
        <p:txBody>
          <a:bodyPr/>
          <a:lstStyle/>
          <a:p>
            <a:pPr marL="0" indent="0">
              <a:buNone/>
            </a:pPr>
            <a:r>
              <a:rPr lang="nl-NL" dirty="0"/>
              <a:t>We hebben nu alle fasen behandeld</a:t>
            </a:r>
          </a:p>
          <a:p>
            <a:pPr marL="0" indent="0">
              <a:buNone/>
            </a:pPr>
            <a:r>
              <a:rPr lang="nl-NL" dirty="0"/>
              <a:t>Vul het formulier in, eerst individueel en vervolgens ga je in groepjes van 3 a 4 de uitkomsten samenvoegen om hem verder in te vullen. </a:t>
            </a:r>
          </a:p>
        </p:txBody>
      </p:sp>
    </p:spTree>
    <p:extLst>
      <p:ext uri="{BB962C8B-B14F-4D97-AF65-F5344CB8AC3E}">
        <p14:creationId xmlns:p14="http://schemas.microsoft.com/office/powerpoint/2010/main" val="9332532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40851669-7281-49C2-8BF0-67BA70EC1A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p:cNvSpPr>
            <a:spLocks noGrp="1"/>
          </p:cNvSpPr>
          <p:nvPr>
            <p:ph type="title"/>
          </p:nvPr>
        </p:nvSpPr>
        <p:spPr>
          <a:xfrm>
            <a:off x="2895600" y="382385"/>
            <a:ext cx="8534399" cy="1413758"/>
          </a:xfrm>
        </p:spPr>
        <p:txBody>
          <a:bodyPr anchor="b">
            <a:normAutofit/>
          </a:bodyPr>
          <a:lstStyle/>
          <a:p>
            <a:pPr algn="ctr"/>
            <a:r>
              <a:rPr lang="nl-NL" sz="3100"/>
              <a:t>Erikson: 8 levensfasen/ontwikkelingsfasen van de mens</a:t>
            </a:r>
          </a:p>
        </p:txBody>
      </p:sp>
      <p:sp>
        <p:nvSpPr>
          <p:cNvPr id="10" name="Freeform: Shape 9">
            <a:extLst>
              <a:ext uri="{FF2B5EF4-FFF2-40B4-BE49-F238E27FC236}">
                <a16:creationId xmlns:a16="http://schemas.microsoft.com/office/drawing/2014/main" id="{16992B13-74C4-4370-93C5-F5403D944D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 y="0"/>
            <a:ext cx="2275119" cy="6858000"/>
          </a:xfrm>
          <a:custGeom>
            <a:avLst/>
            <a:gdLst>
              <a:gd name="connsiteX0" fmla="*/ 0 w 2275119"/>
              <a:gd name="connsiteY0" fmla="*/ 0 h 6858000"/>
              <a:gd name="connsiteX1" fmla="*/ 1389294 w 2275119"/>
              <a:gd name="connsiteY1" fmla="*/ 0 h 6858000"/>
              <a:gd name="connsiteX2" fmla="*/ 1556068 w 2275119"/>
              <a:gd name="connsiteY2" fmla="*/ 0 h 6858000"/>
              <a:gd name="connsiteX3" fmla="*/ 2098907 w 2275119"/>
              <a:gd name="connsiteY3" fmla="*/ 0 h 6858000"/>
              <a:gd name="connsiteX4" fmla="*/ 2100494 w 2275119"/>
              <a:gd name="connsiteY4" fmla="*/ 68263 h 6858000"/>
              <a:gd name="connsiteX5" fmla="*/ 2108432 w 2275119"/>
              <a:gd name="connsiteY5" fmla="*/ 128588 h 6858000"/>
              <a:gd name="connsiteX6" fmla="*/ 2119544 w 2275119"/>
              <a:gd name="connsiteY6" fmla="*/ 180975 h 6858000"/>
              <a:gd name="connsiteX7" fmla="*/ 2133832 w 2275119"/>
              <a:gd name="connsiteY7" fmla="*/ 227013 h 6858000"/>
              <a:gd name="connsiteX8" fmla="*/ 2149707 w 2275119"/>
              <a:gd name="connsiteY8" fmla="*/ 268288 h 6858000"/>
              <a:gd name="connsiteX9" fmla="*/ 2168757 w 2275119"/>
              <a:gd name="connsiteY9" fmla="*/ 304800 h 6858000"/>
              <a:gd name="connsiteX10" fmla="*/ 2187807 w 2275119"/>
              <a:gd name="connsiteY10" fmla="*/ 342900 h 6858000"/>
              <a:gd name="connsiteX11" fmla="*/ 2206857 w 2275119"/>
              <a:gd name="connsiteY11" fmla="*/ 381000 h 6858000"/>
              <a:gd name="connsiteX12" fmla="*/ 2222732 w 2275119"/>
              <a:gd name="connsiteY12" fmla="*/ 417513 h 6858000"/>
              <a:gd name="connsiteX13" fmla="*/ 2238607 w 2275119"/>
              <a:gd name="connsiteY13" fmla="*/ 458788 h 6858000"/>
              <a:gd name="connsiteX14" fmla="*/ 2254482 w 2275119"/>
              <a:gd name="connsiteY14" fmla="*/ 504825 h 6858000"/>
              <a:gd name="connsiteX15" fmla="*/ 2265594 w 2275119"/>
              <a:gd name="connsiteY15" fmla="*/ 557213 h 6858000"/>
              <a:gd name="connsiteX16" fmla="*/ 2271944 w 2275119"/>
              <a:gd name="connsiteY16" fmla="*/ 617538 h 6858000"/>
              <a:gd name="connsiteX17" fmla="*/ 2275119 w 2275119"/>
              <a:gd name="connsiteY17" fmla="*/ 685800 h 6858000"/>
              <a:gd name="connsiteX18" fmla="*/ 2271944 w 2275119"/>
              <a:gd name="connsiteY18" fmla="*/ 754063 h 6858000"/>
              <a:gd name="connsiteX19" fmla="*/ 2265594 w 2275119"/>
              <a:gd name="connsiteY19" fmla="*/ 814388 h 6858000"/>
              <a:gd name="connsiteX20" fmla="*/ 2254482 w 2275119"/>
              <a:gd name="connsiteY20" fmla="*/ 866775 h 6858000"/>
              <a:gd name="connsiteX21" fmla="*/ 2238607 w 2275119"/>
              <a:gd name="connsiteY21" fmla="*/ 912813 h 6858000"/>
              <a:gd name="connsiteX22" fmla="*/ 2222732 w 2275119"/>
              <a:gd name="connsiteY22" fmla="*/ 954088 h 6858000"/>
              <a:gd name="connsiteX23" fmla="*/ 2206857 w 2275119"/>
              <a:gd name="connsiteY23" fmla="*/ 990600 h 6858000"/>
              <a:gd name="connsiteX24" fmla="*/ 2187807 w 2275119"/>
              <a:gd name="connsiteY24" fmla="*/ 1028700 h 6858000"/>
              <a:gd name="connsiteX25" fmla="*/ 2168757 w 2275119"/>
              <a:gd name="connsiteY25" fmla="*/ 1066800 h 6858000"/>
              <a:gd name="connsiteX26" fmla="*/ 2149707 w 2275119"/>
              <a:gd name="connsiteY26" fmla="*/ 1103313 h 6858000"/>
              <a:gd name="connsiteX27" fmla="*/ 2133832 w 2275119"/>
              <a:gd name="connsiteY27" fmla="*/ 1144588 h 6858000"/>
              <a:gd name="connsiteX28" fmla="*/ 2119544 w 2275119"/>
              <a:gd name="connsiteY28" fmla="*/ 1190625 h 6858000"/>
              <a:gd name="connsiteX29" fmla="*/ 2108432 w 2275119"/>
              <a:gd name="connsiteY29" fmla="*/ 1243013 h 6858000"/>
              <a:gd name="connsiteX30" fmla="*/ 2100494 w 2275119"/>
              <a:gd name="connsiteY30" fmla="*/ 1303338 h 6858000"/>
              <a:gd name="connsiteX31" fmla="*/ 2098907 w 2275119"/>
              <a:gd name="connsiteY31" fmla="*/ 1371600 h 6858000"/>
              <a:gd name="connsiteX32" fmla="*/ 2100494 w 2275119"/>
              <a:gd name="connsiteY32" fmla="*/ 1439863 h 6858000"/>
              <a:gd name="connsiteX33" fmla="*/ 2108432 w 2275119"/>
              <a:gd name="connsiteY33" fmla="*/ 1500188 h 6858000"/>
              <a:gd name="connsiteX34" fmla="*/ 2119544 w 2275119"/>
              <a:gd name="connsiteY34" fmla="*/ 1552575 h 6858000"/>
              <a:gd name="connsiteX35" fmla="*/ 2133832 w 2275119"/>
              <a:gd name="connsiteY35" fmla="*/ 1598613 h 6858000"/>
              <a:gd name="connsiteX36" fmla="*/ 2149707 w 2275119"/>
              <a:gd name="connsiteY36" fmla="*/ 1639888 h 6858000"/>
              <a:gd name="connsiteX37" fmla="*/ 2168757 w 2275119"/>
              <a:gd name="connsiteY37" fmla="*/ 1676400 h 6858000"/>
              <a:gd name="connsiteX38" fmla="*/ 2187807 w 2275119"/>
              <a:gd name="connsiteY38" fmla="*/ 1714500 h 6858000"/>
              <a:gd name="connsiteX39" fmla="*/ 2206857 w 2275119"/>
              <a:gd name="connsiteY39" fmla="*/ 1752600 h 6858000"/>
              <a:gd name="connsiteX40" fmla="*/ 2222732 w 2275119"/>
              <a:gd name="connsiteY40" fmla="*/ 1789113 h 6858000"/>
              <a:gd name="connsiteX41" fmla="*/ 2238607 w 2275119"/>
              <a:gd name="connsiteY41" fmla="*/ 1830388 h 6858000"/>
              <a:gd name="connsiteX42" fmla="*/ 2254482 w 2275119"/>
              <a:gd name="connsiteY42" fmla="*/ 1876425 h 6858000"/>
              <a:gd name="connsiteX43" fmla="*/ 2265594 w 2275119"/>
              <a:gd name="connsiteY43" fmla="*/ 1928813 h 6858000"/>
              <a:gd name="connsiteX44" fmla="*/ 2271944 w 2275119"/>
              <a:gd name="connsiteY44" fmla="*/ 1989138 h 6858000"/>
              <a:gd name="connsiteX45" fmla="*/ 2275119 w 2275119"/>
              <a:gd name="connsiteY45" fmla="*/ 2057400 h 6858000"/>
              <a:gd name="connsiteX46" fmla="*/ 2271944 w 2275119"/>
              <a:gd name="connsiteY46" fmla="*/ 2125663 h 6858000"/>
              <a:gd name="connsiteX47" fmla="*/ 2265594 w 2275119"/>
              <a:gd name="connsiteY47" fmla="*/ 2185988 h 6858000"/>
              <a:gd name="connsiteX48" fmla="*/ 2254482 w 2275119"/>
              <a:gd name="connsiteY48" fmla="*/ 2238375 h 6858000"/>
              <a:gd name="connsiteX49" fmla="*/ 2238607 w 2275119"/>
              <a:gd name="connsiteY49" fmla="*/ 2284413 h 6858000"/>
              <a:gd name="connsiteX50" fmla="*/ 2222732 w 2275119"/>
              <a:gd name="connsiteY50" fmla="*/ 2325688 h 6858000"/>
              <a:gd name="connsiteX51" fmla="*/ 2206857 w 2275119"/>
              <a:gd name="connsiteY51" fmla="*/ 2362200 h 6858000"/>
              <a:gd name="connsiteX52" fmla="*/ 2187807 w 2275119"/>
              <a:gd name="connsiteY52" fmla="*/ 2400300 h 6858000"/>
              <a:gd name="connsiteX53" fmla="*/ 2168757 w 2275119"/>
              <a:gd name="connsiteY53" fmla="*/ 2438400 h 6858000"/>
              <a:gd name="connsiteX54" fmla="*/ 2149707 w 2275119"/>
              <a:gd name="connsiteY54" fmla="*/ 2474913 h 6858000"/>
              <a:gd name="connsiteX55" fmla="*/ 2133832 w 2275119"/>
              <a:gd name="connsiteY55" fmla="*/ 2516188 h 6858000"/>
              <a:gd name="connsiteX56" fmla="*/ 2119544 w 2275119"/>
              <a:gd name="connsiteY56" fmla="*/ 2562225 h 6858000"/>
              <a:gd name="connsiteX57" fmla="*/ 2108432 w 2275119"/>
              <a:gd name="connsiteY57" fmla="*/ 2614613 h 6858000"/>
              <a:gd name="connsiteX58" fmla="*/ 2100494 w 2275119"/>
              <a:gd name="connsiteY58" fmla="*/ 2674938 h 6858000"/>
              <a:gd name="connsiteX59" fmla="*/ 2098907 w 2275119"/>
              <a:gd name="connsiteY59" fmla="*/ 2743200 h 6858000"/>
              <a:gd name="connsiteX60" fmla="*/ 2100494 w 2275119"/>
              <a:gd name="connsiteY60" fmla="*/ 2811463 h 6858000"/>
              <a:gd name="connsiteX61" fmla="*/ 2108432 w 2275119"/>
              <a:gd name="connsiteY61" fmla="*/ 2871788 h 6858000"/>
              <a:gd name="connsiteX62" fmla="*/ 2119544 w 2275119"/>
              <a:gd name="connsiteY62" fmla="*/ 2924175 h 6858000"/>
              <a:gd name="connsiteX63" fmla="*/ 2133832 w 2275119"/>
              <a:gd name="connsiteY63" fmla="*/ 2970213 h 6858000"/>
              <a:gd name="connsiteX64" fmla="*/ 2149707 w 2275119"/>
              <a:gd name="connsiteY64" fmla="*/ 3011488 h 6858000"/>
              <a:gd name="connsiteX65" fmla="*/ 2168757 w 2275119"/>
              <a:gd name="connsiteY65" fmla="*/ 3048000 h 6858000"/>
              <a:gd name="connsiteX66" fmla="*/ 2187807 w 2275119"/>
              <a:gd name="connsiteY66" fmla="*/ 3086100 h 6858000"/>
              <a:gd name="connsiteX67" fmla="*/ 2206857 w 2275119"/>
              <a:gd name="connsiteY67" fmla="*/ 3124200 h 6858000"/>
              <a:gd name="connsiteX68" fmla="*/ 2222732 w 2275119"/>
              <a:gd name="connsiteY68" fmla="*/ 3160713 h 6858000"/>
              <a:gd name="connsiteX69" fmla="*/ 2238607 w 2275119"/>
              <a:gd name="connsiteY69" fmla="*/ 3201988 h 6858000"/>
              <a:gd name="connsiteX70" fmla="*/ 2254482 w 2275119"/>
              <a:gd name="connsiteY70" fmla="*/ 3248025 h 6858000"/>
              <a:gd name="connsiteX71" fmla="*/ 2265594 w 2275119"/>
              <a:gd name="connsiteY71" fmla="*/ 3300413 h 6858000"/>
              <a:gd name="connsiteX72" fmla="*/ 2271944 w 2275119"/>
              <a:gd name="connsiteY72" fmla="*/ 3360738 h 6858000"/>
              <a:gd name="connsiteX73" fmla="*/ 2275119 w 2275119"/>
              <a:gd name="connsiteY73" fmla="*/ 3427413 h 6858000"/>
              <a:gd name="connsiteX74" fmla="*/ 2271944 w 2275119"/>
              <a:gd name="connsiteY74" fmla="*/ 3497263 h 6858000"/>
              <a:gd name="connsiteX75" fmla="*/ 2265594 w 2275119"/>
              <a:gd name="connsiteY75" fmla="*/ 3557588 h 6858000"/>
              <a:gd name="connsiteX76" fmla="*/ 2254482 w 2275119"/>
              <a:gd name="connsiteY76" fmla="*/ 3609975 h 6858000"/>
              <a:gd name="connsiteX77" fmla="*/ 2238607 w 2275119"/>
              <a:gd name="connsiteY77" fmla="*/ 3656013 h 6858000"/>
              <a:gd name="connsiteX78" fmla="*/ 2222732 w 2275119"/>
              <a:gd name="connsiteY78" fmla="*/ 3697288 h 6858000"/>
              <a:gd name="connsiteX79" fmla="*/ 2206857 w 2275119"/>
              <a:gd name="connsiteY79" fmla="*/ 3733800 h 6858000"/>
              <a:gd name="connsiteX80" fmla="*/ 2187807 w 2275119"/>
              <a:gd name="connsiteY80" fmla="*/ 3771900 h 6858000"/>
              <a:gd name="connsiteX81" fmla="*/ 2168757 w 2275119"/>
              <a:gd name="connsiteY81" fmla="*/ 3810000 h 6858000"/>
              <a:gd name="connsiteX82" fmla="*/ 2149707 w 2275119"/>
              <a:gd name="connsiteY82" fmla="*/ 3846513 h 6858000"/>
              <a:gd name="connsiteX83" fmla="*/ 2133832 w 2275119"/>
              <a:gd name="connsiteY83" fmla="*/ 3887788 h 6858000"/>
              <a:gd name="connsiteX84" fmla="*/ 2119544 w 2275119"/>
              <a:gd name="connsiteY84" fmla="*/ 3933825 h 6858000"/>
              <a:gd name="connsiteX85" fmla="*/ 2108432 w 2275119"/>
              <a:gd name="connsiteY85" fmla="*/ 3986213 h 6858000"/>
              <a:gd name="connsiteX86" fmla="*/ 2100494 w 2275119"/>
              <a:gd name="connsiteY86" fmla="*/ 4046538 h 6858000"/>
              <a:gd name="connsiteX87" fmla="*/ 2098907 w 2275119"/>
              <a:gd name="connsiteY87" fmla="*/ 4114800 h 6858000"/>
              <a:gd name="connsiteX88" fmla="*/ 2100494 w 2275119"/>
              <a:gd name="connsiteY88" fmla="*/ 4183063 h 6858000"/>
              <a:gd name="connsiteX89" fmla="*/ 2108432 w 2275119"/>
              <a:gd name="connsiteY89" fmla="*/ 4243388 h 6858000"/>
              <a:gd name="connsiteX90" fmla="*/ 2119544 w 2275119"/>
              <a:gd name="connsiteY90" fmla="*/ 4295775 h 6858000"/>
              <a:gd name="connsiteX91" fmla="*/ 2133832 w 2275119"/>
              <a:gd name="connsiteY91" fmla="*/ 4341813 h 6858000"/>
              <a:gd name="connsiteX92" fmla="*/ 2149707 w 2275119"/>
              <a:gd name="connsiteY92" fmla="*/ 4383088 h 6858000"/>
              <a:gd name="connsiteX93" fmla="*/ 2168757 w 2275119"/>
              <a:gd name="connsiteY93" fmla="*/ 4419600 h 6858000"/>
              <a:gd name="connsiteX94" fmla="*/ 2206857 w 2275119"/>
              <a:gd name="connsiteY94" fmla="*/ 4495800 h 6858000"/>
              <a:gd name="connsiteX95" fmla="*/ 2222732 w 2275119"/>
              <a:gd name="connsiteY95" fmla="*/ 4532313 h 6858000"/>
              <a:gd name="connsiteX96" fmla="*/ 2238607 w 2275119"/>
              <a:gd name="connsiteY96" fmla="*/ 4573588 h 6858000"/>
              <a:gd name="connsiteX97" fmla="*/ 2254482 w 2275119"/>
              <a:gd name="connsiteY97" fmla="*/ 4619625 h 6858000"/>
              <a:gd name="connsiteX98" fmla="*/ 2265594 w 2275119"/>
              <a:gd name="connsiteY98" fmla="*/ 4672013 h 6858000"/>
              <a:gd name="connsiteX99" fmla="*/ 2271944 w 2275119"/>
              <a:gd name="connsiteY99" fmla="*/ 4732338 h 6858000"/>
              <a:gd name="connsiteX100" fmla="*/ 2275119 w 2275119"/>
              <a:gd name="connsiteY100" fmla="*/ 4800600 h 6858000"/>
              <a:gd name="connsiteX101" fmla="*/ 2271944 w 2275119"/>
              <a:gd name="connsiteY101" fmla="*/ 4868863 h 6858000"/>
              <a:gd name="connsiteX102" fmla="*/ 2265594 w 2275119"/>
              <a:gd name="connsiteY102" fmla="*/ 4929188 h 6858000"/>
              <a:gd name="connsiteX103" fmla="*/ 2254482 w 2275119"/>
              <a:gd name="connsiteY103" fmla="*/ 4981575 h 6858000"/>
              <a:gd name="connsiteX104" fmla="*/ 2238607 w 2275119"/>
              <a:gd name="connsiteY104" fmla="*/ 5027613 h 6858000"/>
              <a:gd name="connsiteX105" fmla="*/ 2222732 w 2275119"/>
              <a:gd name="connsiteY105" fmla="*/ 5068888 h 6858000"/>
              <a:gd name="connsiteX106" fmla="*/ 2206857 w 2275119"/>
              <a:gd name="connsiteY106" fmla="*/ 5105400 h 6858000"/>
              <a:gd name="connsiteX107" fmla="*/ 2187807 w 2275119"/>
              <a:gd name="connsiteY107" fmla="*/ 5143500 h 6858000"/>
              <a:gd name="connsiteX108" fmla="*/ 2168757 w 2275119"/>
              <a:gd name="connsiteY108" fmla="*/ 5181600 h 6858000"/>
              <a:gd name="connsiteX109" fmla="*/ 2149707 w 2275119"/>
              <a:gd name="connsiteY109" fmla="*/ 5218113 h 6858000"/>
              <a:gd name="connsiteX110" fmla="*/ 2133832 w 2275119"/>
              <a:gd name="connsiteY110" fmla="*/ 5259388 h 6858000"/>
              <a:gd name="connsiteX111" fmla="*/ 2119544 w 2275119"/>
              <a:gd name="connsiteY111" fmla="*/ 5305425 h 6858000"/>
              <a:gd name="connsiteX112" fmla="*/ 2108432 w 2275119"/>
              <a:gd name="connsiteY112" fmla="*/ 5357813 h 6858000"/>
              <a:gd name="connsiteX113" fmla="*/ 2100494 w 2275119"/>
              <a:gd name="connsiteY113" fmla="*/ 5418138 h 6858000"/>
              <a:gd name="connsiteX114" fmla="*/ 2098907 w 2275119"/>
              <a:gd name="connsiteY114" fmla="*/ 5486400 h 6858000"/>
              <a:gd name="connsiteX115" fmla="*/ 2100494 w 2275119"/>
              <a:gd name="connsiteY115" fmla="*/ 5554663 h 6858000"/>
              <a:gd name="connsiteX116" fmla="*/ 2108432 w 2275119"/>
              <a:gd name="connsiteY116" fmla="*/ 5614988 h 6858000"/>
              <a:gd name="connsiteX117" fmla="*/ 2119544 w 2275119"/>
              <a:gd name="connsiteY117" fmla="*/ 5667375 h 6858000"/>
              <a:gd name="connsiteX118" fmla="*/ 2133832 w 2275119"/>
              <a:gd name="connsiteY118" fmla="*/ 5713413 h 6858000"/>
              <a:gd name="connsiteX119" fmla="*/ 2149707 w 2275119"/>
              <a:gd name="connsiteY119" fmla="*/ 5754688 h 6858000"/>
              <a:gd name="connsiteX120" fmla="*/ 2168757 w 2275119"/>
              <a:gd name="connsiteY120" fmla="*/ 5791200 h 6858000"/>
              <a:gd name="connsiteX121" fmla="*/ 2187807 w 2275119"/>
              <a:gd name="connsiteY121" fmla="*/ 5829300 h 6858000"/>
              <a:gd name="connsiteX122" fmla="*/ 2206857 w 2275119"/>
              <a:gd name="connsiteY122" fmla="*/ 5867400 h 6858000"/>
              <a:gd name="connsiteX123" fmla="*/ 2222732 w 2275119"/>
              <a:gd name="connsiteY123" fmla="*/ 5903913 h 6858000"/>
              <a:gd name="connsiteX124" fmla="*/ 2238607 w 2275119"/>
              <a:gd name="connsiteY124" fmla="*/ 5945188 h 6858000"/>
              <a:gd name="connsiteX125" fmla="*/ 2254482 w 2275119"/>
              <a:gd name="connsiteY125" fmla="*/ 5991225 h 6858000"/>
              <a:gd name="connsiteX126" fmla="*/ 2265594 w 2275119"/>
              <a:gd name="connsiteY126" fmla="*/ 6043613 h 6858000"/>
              <a:gd name="connsiteX127" fmla="*/ 2271944 w 2275119"/>
              <a:gd name="connsiteY127" fmla="*/ 6103938 h 6858000"/>
              <a:gd name="connsiteX128" fmla="*/ 2275119 w 2275119"/>
              <a:gd name="connsiteY128" fmla="*/ 6172200 h 6858000"/>
              <a:gd name="connsiteX129" fmla="*/ 2271944 w 2275119"/>
              <a:gd name="connsiteY129" fmla="*/ 6240463 h 6858000"/>
              <a:gd name="connsiteX130" fmla="*/ 2265594 w 2275119"/>
              <a:gd name="connsiteY130" fmla="*/ 6300788 h 6858000"/>
              <a:gd name="connsiteX131" fmla="*/ 2254482 w 2275119"/>
              <a:gd name="connsiteY131" fmla="*/ 6353175 h 6858000"/>
              <a:gd name="connsiteX132" fmla="*/ 2238607 w 2275119"/>
              <a:gd name="connsiteY132" fmla="*/ 6399213 h 6858000"/>
              <a:gd name="connsiteX133" fmla="*/ 2222732 w 2275119"/>
              <a:gd name="connsiteY133" fmla="*/ 6440488 h 6858000"/>
              <a:gd name="connsiteX134" fmla="*/ 2206857 w 2275119"/>
              <a:gd name="connsiteY134" fmla="*/ 6477000 h 6858000"/>
              <a:gd name="connsiteX135" fmla="*/ 2187807 w 2275119"/>
              <a:gd name="connsiteY135" fmla="*/ 6515100 h 6858000"/>
              <a:gd name="connsiteX136" fmla="*/ 2168757 w 2275119"/>
              <a:gd name="connsiteY136" fmla="*/ 6553200 h 6858000"/>
              <a:gd name="connsiteX137" fmla="*/ 2149707 w 2275119"/>
              <a:gd name="connsiteY137" fmla="*/ 6589713 h 6858000"/>
              <a:gd name="connsiteX138" fmla="*/ 2133832 w 2275119"/>
              <a:gd name="connsiteY138" fmla="*/ 6630988 h 6858000"/>
              <a:gd name="connsiteX139" fmla="*/ 2119544 w 2275119"/>
              <a:gd name="connsiteY139" fmla="*/ 6677025 h 6858000"/>
              <a:gd name="connsiteX140" fmla="*/ 2108432 w 2275119"/>
              <a:gd name="connsiteY140" fmla="*/ 6729413 h 6858000"/>
              <a:gd name="connsiteX141" fmla="*/ 2100494 w 2275119"/>
              <a:gd name="connsiteY141" fmla="*/ 6789738 h 6858000"/>
              <a:gd name="connsiteX142" fmla="*/ 2098907 w 2275119"/>
              <a:gd name="connsiteY142" fmla="*/ 6858000 h 6858000"/>
              <a:gd name="connsiteX143" fmla="*/ 1556068 w 2275119"/>
              <a:gd name="connsiteY143" fmla="*/ 6858000 h 6858000"/>
              <a:gd name="connsiteX144" fmla="*/ 1389294 w 2275119"/>
              <a:gd name="connsiteY144" fmla="*/ 6858000 h 6858000"/>
              <a:gd name="connsiteX145" fmla="*/ 0 w 2275119"/>
              <a:gd name="connsiteY145"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Lst>
            <a:rect l="l" t="t" r="r" b="b"/>
            <a:pathLst>
              <a:path w="2275119" h="6858000">
                <a:moveTo>
                  <a:pt x="0" y="0"/>
                </a:moveTo>
                <a:lnTo>
                  <a:pt x="1389294" y="0"/>
                </a:lnTo>
                <a:lnTo>
                  <a:pt x="1556068" y="0"/>
                </a:lnTo>
                <a:lnTo>
                  <a:pt x="2098907" y="0"/>
                </a:lnTo>
                <a:lnTo>
                  <a:pt x="2100494" y="68263"/>
                </a:lnTo>
                <a:lnTo>
                  <a:pt x="2108432" y="128588"/>
                </a:lnTo>
                <a:lnTo>
                  <a:pt x="2119544" y="180975"/>
                </a:lnTo>
                <a:lnTo>
                  <a:pt x="2133832" y="227013"/>
                </a:lnTo>
                <a:lnTo>
                  <a:pt x="2149707" y="268288"/>
                </a:lnTo>
                <a:lnTo>
                  <a:pt x="2168757" y="304800"/>
                </a:lnTo>
                <a:lnTo>
                  <a:pt x="2187807" y="342900"/>
                </a:lnTo>
                <a:lnTo>
                  <a:pt x="2206857" y="381000"/>
                </a:lnTo>
                <a:lnTo>
                  <a:pt x="2222732" y="417513"/>
                </a:lnTo>
                <a:lnTo>
                  <a:pt x="2238607" y="458788"/>
                </a:lnTo>
                <a:lnTo>
                  <a:pt x="2254482" y="504825"/>
                </a:lnTo>
                <a:lnTo>
                  <a:pt x="2265594" y="557213"/>
                </a:lnTo>
                <a:lnTo>
                  <a:pt x="2271944" y="617538"/>
                </a:lnTo>
                <a:lnTo>
                  <a:pt x="2275119" y="685800"/>
                </a:lnTo>
                <a:lnTo>
                  <a:pt x="2271944" y="754063"/>
                </a:lnTo>
                <a:lnTo>
                  <a:pt x="2265594" y="814388"/>
                </a:lnTo>
                <a:lnTo>
                  <a:pt x="2254482" y="866775"/>
                </a:lnTo>
                <a:lnTo>
                  <a:pt x="2238607" y="912813"/>
                </a:lnTo>
                <a:lnTo>
                  <a:pt x="2222732" y="954088"/>
                </a:lnTo>
                <a:lnTo>
                  <a:pt x="2206857" y="990600"/>
                </a:lnTo>
                <a:lnTo>
                  <a:pt x="2187807" y="1028700"/>
                </a:lnTo>
                <a:lnTo>
                  <a:pt x="2168757" y="1066800"/>
                </a:lnTo>
                <a:lnTo>
                  <a:pt x="2149707" y="1103313"/>
                </a:lnTo>
                <a:lnTo>
                  <a:pt x="2133832" y="1144588"/>
                </a:lnTo>
                <a:lnTo>
                  <a:pt x="2119544" y="1190625"/>
                </a:lnTo>
                <a:lnTo>
                  <a:pt x="2108432" y="1243013"/>
                </a:lnTo>
                <a:lnTo>
                  <a:pt x="2100494" y="1303338"/>
                </a:lnTo>
                <a:lnTo>
                  <a:pt x="2098907" y="1371600"/>
                </a:lnTo>
                <a:lnTo>
                  <a:pt x="2100494" y="1439863"/>
                </a:lnTo>
                <a:lnTo>
                  <a:pt x="2108432" y="1500188"/>
                </a:lnTo>
                <a:lnTo>
                  <a:pt x="2119544" y="1552575"/>
                </a:lnTo>
                <a:lnTo>
                  <a:pt x="2133832" y="1598613"/>
                </a:lnTo>
                <a:lnTo>
                  <a:pt x="2149707" y="1639888"/>
                </a:lnTo>
                <a:lnTo>
                  <a:pt x="2168757" y="1676400"/>
                </a:lnTo>
                <a:lnTo>
                  <a:pt x="2187807" y="1714500"/>
                </a:lnTo>
                <a:lnTo>
                  <a:pt x="2206857" y="1752600"/>
                </a:lnTo>
                <a:lnTo>
                  <a:pt x="2222732" y="1789113"/>
                </a:lnTo>
                <a:lnTo>
                  <a:pt x="2238607" y="1830388"/>
                </a:lnTo>
                <a:lnTo>
                  <a:pt x="2254482" y="1876425"/>
                </a:lnTo>
                <a:lnTo>
                  <a:pt x="2265594" y="1928813"/>
                </a:lnTo>
                <a:lnTo>
                  <a:pt x="2271944" y="1989138"/>
                </a:lnTo>
                <a:lnTo>
                  <a:pt x="2275119" y="2057400"/>
                </a:lnTo>
                <a:lnTo>
                  <a:pt x="2271944" y="2125663"/>
                </a:lnTo>
                <a:lnTo>
                  <a:pt x="2265594" y="2185988"/>
                </a:lnTo>
                <a:lnTo>
                  <a:pt x="2254482" y="2238375"/>
                </a:lnTo>
                <a:lnTo>
                  <a:pt x="2238607" y="2284413"/>
                </a:lnTo>
                <a:lnTo>
                  <a:pt x="2222732" y="2325688"/>
                </a:lnTo>
                <a:lnTo>
                  <a:pt x="2206857" y="2362200"/>
                </a:lnTo>
                <a:lnTo>
                  <a:pt x="2187807" y="2400300"/>
                </a:lnTo>
                <a:lnTo>
                  <a:pt x="2168757" y="2438400"/>
                </a:lnTo>
                <a:lnTo>
                  <a:pt x="2149707" y="2474913"/>
                </a:lnTo>
                <a:lnTo>
                  <a:pt x="2133832" y="2516188"/>
                </a:lnTo>
                <a:lnTo>
                  <a:pt x="2119544" y="2562225"/>
                </a:lnTo>
                <a:lnTo>
                  <a:pt x="2108432" y="2614613"/>
                </a:lnTo>
                <a:lnTo>
                  <a:pt x="2100494" y="2674938"/>
                </a:lnTo>
                <a:lnTo>
                  <a:pt x="2098907" y="2743200"/>
                </a:lnTo>
                <a:lnTo>
                  <a:pt x="2100494" y="2811463"/>
                </a:lnTo>
                <a:lnTo>
                  <a:pt x="2108432" y="2871788"/>
                </a:lnTo>
                <a:lnTo>
                  <a:pt x="2119544" y="2924175"/>
                </a:lnTo>
                <a:lnTo>
                  <a:pt x="2133832" y="2970213"/>
                </a:lnTo>
                <a:lnTo>
                  <a:pt x="2149707" y="3011488"/>
                </a:lnTo>
                <a:lnTo>
                  <a:pt x="2168757" y="3048000"/>
                </a:lnTo>
                <a:lnTo>
                  <a:pt x="2187807" y="3086100"/>
                </a:lnTo>
                <a:lnTo>
                  <a:pt x="2206857" y="3124200"/>
                </a:lnTo>
                <a:lnTo>
                  <a:pt x="2222732" y="3160713"/>
                </a:lnTo>
                <a:lnTo>
                  <a:pt x="2238607" y="3201988"/>
                </a:lnTo>
                <a:lnTo>
                  <a:pt x="2254482" y="3248025"/>
                </a:lnTo>
                <a:lnTo>
                  <a:pt x="2265594" y="3300413"/>
                </a:lnTo>
                <a:lnTo>
                  <a:pt x="2271944" y="3360738"/>
                </a:lnTo>
                <a:lnTo>
                  <a:pt x="2275119" y="3427413"/>
                </a:lnTo>
                <a:lnTo>
                  <a:pt x="2271944" y="3497263"/>
                </a:lnTo>
                <a:lnTo>
                  <a:pt x="2265594" y="3557588"/>
                </a:lnTo>
                <a:lnTo>
                  <a:pt x="2254482" y="3609975"/>
                </a:lnTo>
                <a:lnTo>
                  <a:pt x="2238607" y="3656013"/>
                </a:lnTo>
                <a:lnTo>
                  <a:pt x="2222732" y="3697288"/>
                </a:lnTo>
                <a:lnTo>
                  <a:pt x="2206857" y="3733800"/>
                </a:lnTo>
                <a:lnTo>
                  <a:pt x="2187807" y="3771900"/>
                </a:lnTo>
                <a:lnTo>
                  <a:pt x="2168757" y="3810000"/>
                </a:lnTo>
                <a:lnTo>
                  <a:pt x="2149707" y="3846513"/>
                </a:lnTo>
                <a:lnTo>
                  <a:pt x="2133832" y="3887788"/>
                </a:lnTo>
                <a:lnTo>
                  <a:pt x="2119544" y="3933825"/>
                </a:lnTo>
                <a:lnTo>
                  <a:pt x="2108432" y="3986213"/>
                </a:lnTo>
                <a:lnTo>
                  <a:pt x="2100494" y="4046538"/>
                </a:lnTo>
                <a:lnTo>
                  <a:pt x="2098907" y="4114800"/>
                </a:lnTo>
                <a:lnTo>
                  <a:pt x="2100494" y="4183063"/>
                </a:lnTo>
                <a:lnTo>
                  <a:pt x="2108432" y="4243388"/>
                </a:lnTo>
                <a:lnTo>
                  <a:pt x="2119544" y="4295775"/>
                </a:lnTo>
                <a:lnTo>
                  <a:pt x="2133832" y="4341813"/>
                </a:lnTo>
                <a:lnTo>
                  <a:pt x="2149707" y="4383088"/>
                </a:lnTo>
                <a:lnTo>
                  <a:pt x="2168757" y="4419600"/>
                </a:lnTo>
                <a:lnTo>
                  <a:pt x="2206857" y="4495800"/>
                </a:lnTo>
                <a:lnTo>
                  <a:pt x="2222732" y="4532313"/>
                </a:lnTo>
                <a:lnTo>
                  <a:pt x="2238607" y="4573588"/>
                </a:lnTo>
                <a:lnTo>
                  <a:pt x="2254482" y="4619625"/>
                </a:lnTo>
                <a:lnTo>
                  <a:pt x="2265594" y="4672013"/>
                </a:lnTo>
                <a:lnTo>
                  <a:pt x="2271944" y="4732338"/>
                </a:lnTo>
                <a:lnTo>
                  <a:pt x="2275119" y="4800600"/>
                </a:lnTo>
                <a:lnTo>
                  <a:pt x="2271944" y="4868863"/>
                </a:lnTo>
                <a:lnTo>
                  <a:pt x="2265594" y="4929188"/>
                </a:lnTo>
                <a:lnTo>
                  <a:pt x="2254482" y="4981575"/>
                </a:lnTo>
                <a:lnTo>
                  <a:pt x="2238607" y="5027613"/>
                </a:lnTo>
                <a:lnTo>
                  <a:pt x="2222732" y="5068888"/>
                </a:lnTo>
                <a:lnTo>
                  <a:pt x="2206857" y="5105400"/>
                </a:lnTo>
                <a:lnTo>
                  <a:pt x="2187807" y="5143500"/>
                </a:lnTo>
                <a:lnTo>
                  <a:pt x="2168757" y="5181600"/>
                </a:lnTo>
                <a:lnTo>
                  <a:pt x="2149707" y="5218113"/>
                </a:lnTo>
                <a:lnTo>
                  <a:pt x="2133832" y="5259388"/>
                </a:lnTo>
                <a:lnTo>
                  <a:pt x="2119544" y="5305425"/>
                </a:lnTo>
                <a:lnTo>
                  <a:pt x="2108432" y="5357813"/>
                </a:lnTo>
                <a:lnTo>
                  <a:pt x="2100494" y="5418138"/>
                </a:lnTo>
                <a:lnTo>
                  <a:pt x="2098907" y="5486400"/>
                </a:lnTo>
                <a:lnTo>
                  <a:pt x="2100494" y="5554663"/>
                </a:lnTo>
                <a:lnTo>
                  <a:pt x="2108432" y="5614988"/>
                </a:lnTo>
                <a:lnTo>
                  <a:pt x="2119544" y="5667375"/>
                </a:lnTo>
                <a:lnTo>
                  <a:pt x="2133832" y="5713413"/>
                </a:lnTo>
                <a:lnTo>
                  <a:pt x="2149707" y="5754688"/>
                </a:lnTo>
                <a:lnTo>
                  <a:pt x="2168757" y="5791200"/>
                </a:lnTo>
                <a:lnTo>
                  <a:pt x="2187807" y="5829300"/>
                </a:lnTo>
                <a:lnTo>
                  <a:pt x="2206857" y="5867400"/>
                </a:lnTo>
                <a:lnTo>
                  <a:pt x="2222732" y="5903913"/>
                </a:lnTo>
                <a:lnTo>
                  <a:pt x="2238607" y="5945188"/>
                </a:lnTo>
                <a:lnTo>
                  <a:pt x="2254482" y="5991225"/>
                </a:lnTo>
                <a:lnTo>
                  <a:pt x="2265594" y="6043613"/>
                </a:lnTo>
                <a:lnTo>
                  <a:pt x="2271944" y="6103938"/>
                </a:lnTo>
                <a:lnTo>
                  <a:pt x="2275119" y="6172200"/>
                </a:lnTo>
                <a:lnTo>
                  <a:pt x="2271944" y="6240463"/>
                </a:lnTo>
                <a:lnTo>
                  <a:pt x="2265594" y="6300788"/>
                </a:lnTo>
                <a:lnTo>
                  <a:pt x="2254482" y="6353175"/>
                </a:lnTo>
                <a:lnTo>
                  <a:pt x="2238607" y="6399213"/>
                </a:lnTo>
                <a:lnTo>
                  <a:pt x="2222732" y="6440488"/>
                </a:lnTo>
                <a:lnTo>
                  <a:pt x="2206857" y="6477000"/>
                </a:lnTo>
                <a:lnTo>
                  <a:pt x="2187807" y="6515100"/>
                </a:lnTo>
                <a:lnTo>
                  <a:pt x="2168757" y="6553200"/>
                </a:lnTo>
                <a:lnTo>
                  <a:pt x="2149707" y="6589713"/>
                </a:lnTo>
                <a:lnTo>
                  <a:pt x="2133832" y="6630988"/>
                </a:lnTo>
                <a:lnTo>
                  <a:pt x="2119544" y="6677025"/>
                </a:lnTo>
                <a:lnTo>
                  <a:pt x="2108432" y="6729413"/>
                </a:lnTo>
                <a:lnTo>
                  <a:pt x="2100494" y="6789738"/>
                </a:lnTo>
                <a:lnTo>
                  <a:pt x="2098907" y="6858000"/>
                </a:lnTo>
                <a:lnTo>
                  <a:pt x="1556068" y="6858000"/>
                </a:lnTo>
                <a:lnTo>
                  <a:pt x="1389294" y="6858000"/>
                </a:lnTo>
                <a:lnTo>
                  <a:pt x="0" y="6858000"/>
                </a:lnTo>
                <a:close/>
              </a:path>
            </a:pathLst>
          </a:custGeom>
          <a:solidFill>
            <a:schemeClr val="accent1"/>
          </a:solidFill>
          <a:ln w="0">
            <a:noFill/>
            <a:prstDash val="solid"/>
            <a:round/>
            <a:headEnd/>
            <a:tailEnd/>
          </a:ln>
        </p:spPr>
      </p:sp>
      <p:sp>
        <p:nvSpPr>
          <p:cNvPr id="12" name="Rectangle 11">
            <a:extLst>
              <a:ext uri="{FF2B5EF4-FFF2-40B4-BE49-F238E27FC236}">
                <a16:creationId xmlns:a16="http://schemas.microsoft.com/office/drawing/2014/main" id="{A3AE1F77-1EC8-47BA-A381-B6618A2FCD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83464" cy="68580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ijdelijke aanduiding voor inhoud 2"/>
          <p:cNvSpPr>
            <a:spLocks noGrp="1"/>
          </p:cNvSpPr>
          <p:nvPr>
            <p:ph idx="1"/>
          </p:nvPr>
        </p:nvSpPr>
        <p:spPr>
          <a:xfrm>
            <a:off x="2895600" y="2178528"/>
            <a:ext cx="8534400" cy="3701065"/>
          </a:xfrm>
        </p:spPr>
        <p:txBody>
          <a:bodyPr>
            <a:normAutofit/>
          </a:bodyPr>
          <a:lstStyle/>
          <a:p>
            <a:pPr>
              <a:lnSpc>
                <a:spcPct val="100000"/>
              </a:lnSpc>
            </a:pPr>
            <a:r>
              <a:rPr lang="nl-NL" sz="1700"/>
              <a:t>Iedere fase in de psychosociale ontwikkeling van de mens wordt gekenmerkt door een conflict. Dit conflict moet op positieve wijze opgelost worden voordat het individu kan doorgaan naar de volgende fase. </a:t>
            </a:r>
          </a:p>
          <a:p>
            <a:pPr>
              <a:lnSpc>
                <a:spcPct val="100000"/>
              </a:lnSpc>
            </a:pPr>
            <a:endParaRPr lang="nl-NL" sz="1700"/>
          </a:p>
          <a:p>
            <a:pPr>
              <a:lnSpc>
                <a:spcPct val="100000"/>
              </a:lnSpc>
            </a:pPr>
            <a:r>
              <a:rPr lang="nl-NL" sz="1700"/>
              <a:t>Conflict staat voor een levenstaak die een persoon moet volbrengen, voordat hij toe is aan de volgende taak.</a:t>
            </a:r>
          </a:p>
          <a:p>
            <a:pPr>
              <a:lnSpc>
                <a:spcPct val="100000"/>
              </a:lnSpc>
            </a:pPr>
            <a:endParaRPr lang="nl-NL" sz="1700"/>
          </a:p>
          <a:p>
            <a:pPr>
              <a:lnSpc>
                <a:spcPct val="100000"/>
              </a:lnSpc>
            </a:pPr>
            <a:r>
              <a:rPr lang="nl-NL" sz="1700"/>
              <a:t>Elke fase bestaat uit twee tegenpolen (tegenstellingen): een ‘deugd’ of ‘vitale sterkte’. </a:t>
            </a:r>
          </a:p>
          <a:p>
            <a:pPr>
              <a:lnSpc>
                <a:spcPct val="100000"/>
              </a:lnSpc>
            </a:pPr>
            <a:endParaRPr lang="nl-NL" sz="1700"/>
          </a:p>
          <a:p>
            <a:pPr>
              <a:lnSpc>
                <a:spcPct val="100000"/>
              </a:lnSpc>
            </a:pPr>
            <a:r>
              <a:rPr lang="nl-NL" sz="1700"/>
              <a:t>Als het niet lukt </a:t>
            </a:r>
            <a:r>
              <a:rPr lang="nl-NL" sz="1700">
                <a:sym typeface="Wingdings" panose="05000000000000000000" pitchFamily="2" charset="2"/>
              </a:rPr>
              <a:t> stagneert de persoonlijkheidsontwikkeling waarbij de persoon in de fase blijft steken, het conflict wordt niet uitgewerkt.</a:t>
            </a:r>
            <a:endParaRPr lang="nl-NL" sz="1700"/>
          </a:p>
        </p:txBody>
      </p:sp>
    </p:spTree>
    <p:extLst>
      <p:ext uri="{BB962C8B-B14F-4D97-AF65-F5344CB8AC3E}">
        <p14:creationId xmlns:p14="http://schemas.microsoft.com/office/powerpoint/2010/main" val="35542218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B4B88A52-38D7-402E-88C3-0EF4C32653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 name="Titel 1"/>
          <p:cNvSpPr>
            <a:spLocks noGrp="1"/>
          </p:cNvSpPr>
          <p:nvPr>
            <p:ph type="title"/>
          </p:nvPr>
        </p:nvSpPr>
        <p:spPr>
          <a:xfrm>
            <a:off x="1251678" y="4947185"/>
            <a:ext cx="9911420" cy="1267348"/>
          </a:xfrm>
        </p:spPr>
        <p:txBody>
          <a:bodyPr anchor="t">
            <a:normAutofit/>
          </a:bodyPr>
          <a:lstStyle/>
          <a:p>
            <a:pPr algn="ctr"/>
            <a:r>
              <a:rPr lang="nl-NL" sz="4700"/>
              <a:t>Negende fase: die van de ouderdom.</a:t>
            </a:r>
          </a:p>
        </p:txBody>
      </p:sp>
      <p:sp>
        <p:nvSpPr>
          <p:cNvPr id="12" name="Freeform 6">
            <a:extLst>
              <a:ext uri="{FF2B5EF4-FFF2-40B4-BE49-F238E27FC236}">
                <a16:creationId xmlns:a16="http://schemas.microsoft.com/office/drawing/2014/main" id="{48CE09DE-7896-4508-B9CD-2E473C09777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bg1">
              <a:lumMod val="65000"/>
            </a:schemeClr>
          </a:solidFill>
          <a:ln w="0">
            <a:noFill/>
            <a:prstDash val="solid"/>
            <a:round/>
            <a:headEnd/>
            <a:tailEnd/>
          </a:ln>
        </p:spPr>
      </p:sp>
      <p:sp>
        <p:nvSpPr>
          <p:cNvPr id="14" name="Rectangle 13">
            <a:extLst>
              <a:ext uri="{FF2B5EF4-FFF2-40B4-BE49-F238E27FC236}">
                <a16:creationId xmlns:a16="http://schemas.microsoft.com/office/drawing/2014/main" id="{6953771A-800E-41A8-965C-D99DB95E982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908536" y="0"/>
            <a:ext cx="283464" cy="685800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sp>
      <p:graphicFrame>
        <p:nvGraphicFramePr>
          <p:cNvPr id="4" name="Tijdelijke aanduiding voor inhoud 3"/>
          <p:cNvGraphicFramePr>
            <a:graphicFrameLocks noGrp="1"/>
          </p:cNvGraphicFramePr>
          <p:nvPr>
            <p:ph idx="1"/>
            <p:extLst>
              <p:ext uri="{D42A27DB-BD31-4B8C-83A1-F6EECF244321}">
                <p14:modId xmlns:p14="http://schemas.microsoft.com/office/powerpoint/2010/main" val="236683183"/>
              </p:ext>
            </p:extLst>
          </p:nvPr>
        </p:nvGraphicFramePr>
        <p:xfrm>
          <a:off x="1352936" y="941388"/>
          <a:ext cx="9708904" cy="3362331"/>
        </p:xfrm>
        <a:graphic>
          <a:graphicData uri="http://schemas.openxmlformats.org/drawingml/2006/table">
            <a:tbl>
              <a:tblPr firstRow="1" firstCol="1" bandRow="1">
                <a:tableStyleId>{5C22544A-7EE6-4342-B048-85BDC9FD1C3A}</a:tableStyleId>
              </a:tblPr>
              <a:tblGrid>
                <a:gridCol w="2374159">
                  <a:extLst>
                    <a:ext uri="{9D8B030D-6E8A-4147-A177-3AD203B41FA5}">
                      <a16:colId xmlns:a16="http://schemas.microsoft.com/office/drawing/2014/main" val="2789845005"/>
                    </a:ext>
                  </a:extLst>
                </a:gridCol>
                <a:gridCol w="1949623">
                  <a:extLst>
                    <a:ext uri="{9D8B030D-6E8A-4147-A177-3AD203B41FA5}">
                      <a16:colId xmlns:a16="http://schemas.microsoft.com/office/drawing/2014/main" val="3506526526"/>
                    </a:ext>
                  </a:extLst>
                </a:gridCol>
                <a:gridCol w="3671352">
                  <a:extLst>
                    <a:ext uri="{9D8B030D-6E8A-4147-A177-3AD203B41FA5}">
                      <a16:colId xmlns:a16="http://schemas.microsoft.com/office/drawing/2014/main" val="3782461134"/>
                    </a:ext>
                  </a:extLst>
                </a:gridCol>
                <a:gridCol w="1713770">
                  <a:extLst>
                    <a:ext uri="{9D8B030D-6E8A-4147-A177-3AD203B41FA5}">
                      <a16:colId xmlns:a16="http://schemas.microsoft.com/office/drawing/2014/main" val="3990529007"/>
                    </a:ext>
                  </a:extLst>
                </a:gridCol>
              </a:tblGrid>
              <a:tr h="288685">
                <a:tc>
                  <a:txBody>
                    <a:bodyPr/>
                    <a:lstStyle/>
                    <a:p>
                      <a:pPr>
                        <a:spcAft>
                          <a:spcPts val="0"/>
                        </a:spcAft>
                      </a:pPr>
                      <a:r>
                        <a:rPr lang="nl-NL" sz="1700">
                          <a:effectLst/>
                        </a:rPr>
                        <a:t>Fase</a:t>
                      </a:r>
                      <a:endParaRPr lang="nl-NL" sz="1700">
                        <a:effectLst/>
                        <a:latin typeface="Calibri" panose="020F0502020204030204" pitchFamily="34" charset="0"/>
                        <a:ea typeface="Calibri" panose="020F0502020204030204" pitchFamily="34" charset="0"/>
                        <a:cs typeface="Times New Roman" panose="02020603050405020304" pitchFamily="18" charset="0"/>
                      </a:endParaRPr>
                    </a:p>
                  </a:txBody>
                  <a:tcPr marL="63680" marR="63680" marT="0" marB="0"/>
                </a:tc>
                <a:tc>
                  <a:txBody>
                    <a:bodyPr/>
                    <a:lstStyle/>
                    <a:p>
                      <a:pPr>
                        <a:spcAft>
                          <a:spcPts val="0"/>
                        </a:spcAft>
                      </a:pPr>
                      <a:r>
                        <a:rPr lang="nl-NL" sz="1700">
                          <a:effectLst/>
                        </a:rPr>
                        <a:t>Leeftijd:</a:t>
                      </a:r>
                      <a:endParaRPr lang="nl-NL" sz="1700">
                        <a:effectLst/>
                        <a:latin typeface="Calibri" panose="020F0502020204030204" pitchFamily="34" charset="0"/>
                        <a:ea typeface="Calibri" panose="020F0502020204030204" pitchFamily="34" charset="0"/>
                        <a:cs typeface="Times New Roman" panose="02020603050405020304" pitchFamily="18" charset="0"/>
                      </a:endParaRPr>
                    </a:p>
                  </a:txBody>
                  <a:tcPr marL="63680" marR="63680" marT="0" marB="0"/>
                </a:tc>
                <a:tc>
                  <a:txBody>
                    <a:bodyPr/>
                    <a:lstStyle/>
                    <a:p>
                      <a:pPr>
                        <a:spcAft>
                          <a:spcPts val="0"/>
                        </a:spcAft>
                      </a:pPr>
                      <a:r>
                        <a:rPr lang="nl-NL" sz="1700">
                          <a:effectLst/>
                        </a:rPr>
                        <a:t>Levenstaak:</a:t>
                      </a:r>
                      <a:endParaRPr lang="nl-NL" sz="1700">
                        <a:effectLst/>
                        <a:latin typeface="Calibri" panose="020F0502020204030204" pitchFamily="34" charset="0"/>
                        <a:ea typeface="Calibri" panose="020F0502020204030204" pitchFamily="34" charset="0"/>
                        <a:cs typeface="Times New Roman" panose="02020603050405020304" pitchFamily="18" charset="0"/>
                      </a:endParaRPr>
                    </a:p>
                  </a:txBody>
                  <a:tcPr marL="63680" marR="63680" marT="0" marB="0"/>
                </a:tc>
                <a:tc>
                  <a:txBody>
                    <a:bodyPr/>
                    <a:lstStyle/>
                    <a:p>
                      <a:pPr>
                        <a:spcAft>
                          <a:spcPts val="0"/>
                        </a:spcAft>
                      </a:pPr>
                      <a:r>
                        <a:rPr lang="nl-NL" sz="1700">
                          <a:effectLst/>
                        </a:rPr>
                        <a:t>Deugd:</a:t>
                      </a:r>
                      <a:endParaRPr lang="nl-NL" sz="1700">
                        <a:effectLst/>
                        <a:latin typeface="Calibri" panose="020F0502020204030204" pitchFamily="34" charset="0"/>
                        <a:ea typeface="Calibri" panose="020F0502020204030204" pitchFamily="34" charset="0"/>
                        <a:cs typeface="Times New Roman" panose="02020603050405020304" pitchFamily="18" charset="0"/>
                      </a:endParaRPr>
                    </a:p>
                  </a:txBody>
                  <a:tcPr marL="63680" marR="63680" marT="0" marB="0"/>
                </a:tc>
                <a:extLst>
                  <a:ext uri="{0D108BD9-81ED-4DB2-BD59-A6C34878D82A}">
                    <a16:rowId xmlns:a16="http://schemas.microsoft.com/office/drawing/2014/main" val="3544662677"/>
                  </a:ext>
                </a:extLst>
              </a:tr>
              <a:tr h="543407">
                <a:tc>
                  <a:txBody>
                    <a:bodyPr/>
                    <a:lstStyle/>
                    <a:p>
                      <a:pPr>
                        <a:spcAft>
                          <a:spcPts val="0"/>
                        </a:spcAft>
                      </a:pPr>
                      <a:r>
                        <a:rPr lang="nl-NL" sz="1700">
                          <a:effectLst/>
                        </a:rPr>
                        <a:t>Zuigelingen fase</a:t>
                      </a:r>
                      <a:endParaRPr lang="nl-NL" sz="1700">
                        <a:effectLst/>
                        <a:latin typeface="Calibri" panose="020F0502020204030204" pitchFamily="34" charset="0"/>
                        <a:ea typeface="Calibri" panose="020F0502020204030204" pitchFamily="34" charset="0"/>
                        <a:cs typeface="Times New Roman" panose="02020603050405020304" pitchFamily="18" charset="0"/>
                      </a:endParaRPr>
                    </a:p>
                  </a:txBody>
                  <a:tcPr marL="63680" marR="63680" marT="0" marB="0"/>
                </a:tc>
                <a:tc>
                  <a:txBody>
                    <a:bodyPr/>
                    <a:lstStyle/>
                    <a:p>
                      <a:pPr>
                        <a:spcAft>
                          <a:spcPts val="0"/>
                        </a:spcAft>
                      </a:pPr>
                      <a:r>
                        <a:rPr lang="nl-NL" sz="1700">
                          <a:effectLst/>
                        </a:rPr>
                        <a:t>Geboorte tot 18 maand</a:t>
                      </a:r>
                      <a:endParaRPr lang="nl-NL" sz="1700">
                        <a:effectLst/>
                        <a:latin typeface="Calibri" panose="020F0502020204030204" pitchFamily="34" charset="0"/>
                        <a:ea typeface="Calibri" panose="020F0502020204030204" pitchFamily="34" charset="0"/>
                        <a:cs typeface="Times New Roman" panose="02020603050405020304" pitchFamily="18" charset="0"/>
                      </a:endParaRPr>
                    </a:p>
                  </a:txBody>
                  <a:tcPr marL="63680" marR="63680" marT="0" marB="0"/>
                </a:tc>
                <a:tc>
                  <a:txBody>
                    <a:bodyPr/>
                    <a:lstStyle/>
                    <a:p>
                      <a:pPr>
                        <a:spcAft>
                          <a:spcPts val="0"/>
                        </a:spcAft>
                      </a:pPr>
                      <a:r>
                        <a:rPr lang="nl-NL" sz="1700">
                          <a:effectLst/>
                        </a:rPr>
                        <a:t>Vertrouwens versus fundamenteel wantrouwen</a:t>
                      </a:r>
                      <a:endParaRPr lang="nl-NL" sz="1700">
                        <a:effectLst/>
                        <a:latin typeface="Calibri" panose="020F0502020204030204" pitchFamily="34" charset="0"/>
                        <a:ea typeface="Calibri" panose="020F0502020204030204" pitchFamily="34" charset="0"/>
                        <a:cs typeface="Times New Roman" panose="02020603050405020304" pitchFamily="18" charset="0"/>
                      </a:endParaRPr>
                    </a:p>
                  </a:txBody>
                  <a:tcPr marL="63680" marR="63680" marT="0" marB="0"/>
                </a:tc>
                <a:tc>
                  <a:txBody>
                    <a:bodyPr/>
                    <a:lstStyle/>
                    <a:p>
                      <a:pPr>
                        <a:spcAft>
                          <a:spcPts val="0"/>
                        </a:spcAft>
                      </a:pPr>
                      <a:r>
                        <a:rPr lang="nl-NL" sz="1700">
                          <a:effectLst/>
                        </a:rPr>
                        <a:t>Hoop</a:t>
                      </a:r>
                      <a:endParaRPr lang="nl-NL" sz="1700">
                        <a:effectLst/>
                        <a:latin typeface="Calibri" panose="020F0502020204030204" pitchFamily="34" charset="0"/>
                        <a:ea typeface="Calibri" panose="020F0502020204030204" pitchFamily="34" charset="0"/>
                        <a:cs typeface="Times New Roman" panose="02020603050405020304" pitchFamily="18" charset="0"/>
                      </a:endParaRPr>
                    </a:p>
                  </a:txBody>
                  <a:tcPr marL="63680" marR="63680" marT="0" marB="0"/>
                </a:tc>
                <a:extLst>
                  <a:ext uri="{0D108BD9-81ED-4DB2-BD59-A6C34878D82A}">
                    <a16:rowId xmlns:a16="http://schemas.microsoft.com/office/drawing/2014/main" val="3008856217"/>
                  </a:ext>
                </a:extLst>
              </a:tr>
              <a:tr h="543407">
                <a:tc>
                  <a:txBody>
                    <a:bodyPr/>
                    <a:lstStyle/>
                    <a:p>
                      <a:pPr>
                        <a:spcAft>
                          <a:spcPts val="0"/>
                        </a:spcAft>
                      </a:pPr>
                      <a:r>
                        <a:rPr lang="nl-NL" sz="1700">
                          <a:effectLst/>
                        </a:rPr>
                        <a:t>Peuterleeftijd</a:t>
                      </a:r>
                      <a:endParaRPr lang="nl-NL" sz="1700">
                        <a:effectLst/>
                        <a:latin typeface="Calibri" panose="020F0502020204030204" pitchFamily="34" charset="0"/>
                        <a:ea typeface="Calibri" panose="020F0502020204030204" pitchFamily="34" charset="0"/>
                        <a:cs typeface="Times New Roman" panose="02020603050405020304" pitchFamily="18" charset="0"/>
                      </a:endParaRPr>
                    </a:p>
                  </a:txBody>
                  <a:tcPr marL="63680" marR="63680" marT="0" marB="0"/>
                </a:tc>
                <a:tc>
                  <a:txBody>
                    <a:bodyPr/>
                    <a:lstStyle/>
                    <a:p>
                      <a:pPr>
                        <a:spcAft>
                          <a:spcPts val="0"/>
                        </a:spcAft>
                      </a:pPr>
                      <a:r>
                        <a:rPr lang="nl-NL" sz="1700">
                          <a:effectLst/>
                        </a:rPr>
                        <a:t>18 maanden tot 3 jaar</a:t>
                      </a:r>
                      <a:endParaRPr lang="nl-NL" sz="1700">
                        <a:effectLst/>
                        <a:latin typeface="Calibri" panose="020F0502020204030204" pitchFamily="34" charset="0"/>
                        <a:ea typeface="Calibri" panose="020F0502020204030204" pitchFamily="34" charset="0"/>
                        <a:cs typeface="Times New Roman" panose="02020603050405020304" pitchFamily="18" charset="0"/>
                      </a:endParaRPr>
                    </a:p>
                  </a:txBody>
                  <a:tcPr marL="63680" marR="63680" marT="0" marB="0"/>
                </a:tc>
                <a:tc>
                  <a:txBody>
                    <a:bodyPr/>
                    <a:lstStyle/>
                    <a:p>
                      <a:pPr>
                        <a:spcAft>
                          <a:spcPts val="0"/>
                        </a:spcAft>
                      </a:pPr>
                      <a:r>
                        <a:rPr lang="nl-NL" sz="1700">
                          <a:effectLst/>
                        </a:rPr>
                        <a:t>Autonomie versus schaamte en twijfel</a:t>
                      </a:r>
                      <a:endParaRPr lang="nl-NL" sz="1700">
                        <a:effectLst/>
                        <a:latin typeface="Calibri" panose="020F0502020204030204" pitchFamily="34" charset="0"/>
                        <a:ea typeface="Calibri" panose="020F0502020204030204" pitchFamily="34" charset="0"/>
                        <a:cs typeface="Times New Roman" panose="02020603050405020304" pitchFamily="18" charset="0"/>
                      </a:endParaRPr>
                    </a:p>
                  </a:txBody>
                  <a:tcPr marL="63680" marR="63680" marT="0" marB="0"/>
                </a:tc>
                <a:tc>
                  <a:txBody>
                    <a:bodyPr/>
                    <a:lstStyle/>
                    <a:p>
                      <a:pPr>
                        <a:spcAft>
                          <a:spcPts val="0"/>
                        </a:spcAft>
                      </a:pPr>
                      <a:r>
                        <a:rPr lang="nl-NL" sz="1700">
                          <a:effectLst/>
                        </a:rPr>
                        <a:t>Wil</a:t>
                      </a:r>
                      <a:endParaRPr lang="nl-NL" sz="1700">
                        <a:effectLst/>
                        <a:latin typeface="Calibri" panose="020F0502020204030204" pitchFamily="34" charset="0"/>
                        <a:ea typeface="Calibri" panose="020F0502020204030204" pitchFamily="34" charset="0"/>
                        <a:cs typeface="Times New Roman" panose="02020603050405020304" pitchFamily="18" charset="0"/>
                      </a:endParaRPr>
                    </a:p>
                  </a:txBody>
                  <a:tcPr marL="63680" marR="63680" marT="0" marB="0"/>
                </a:tc>
                <a:extLst>
                  <a:ext uri="{0D108BD9-81ED-4DB2-BD59-A6C34878D82A}">
                    <a16:rowId xmlns:a16="http://schemas.microsoft.com/office/drawing/2014/main" val="91198638"/>
                  </a:ext>
                </a:extLst>
              </a:tr>
              <a:tr h="288685">
                <a:tc>
                  <a:txBody>
                    <a:bodyPr/>
                    <a:lstStyle/>
                    <a:p>
                      <a:pPr>
                        <a:spcAft>
                          <a:spcPts val="0"/>
                        </a:spcAft>
                      </a:pPr>
                      <a:r>
                        <a:rPr lang="nl-NL" sz="1700">
                          <a:effectLst/>
                        </a:rPr>
                        <a:t>Kleuterleeftijd</a:t>
                      </a:r>
                      <a:endParaRPr lang="nl-NL" sz="1700">
                        <a:effectLst/>
                        <a:latin typeface="Calibri" panose="020F0502020204030204" pitchFamily="34" charset="0"/>
                        <a:ea typeface="Calibri" panose="020F0502020204030204" pitchFamily="34" charset="0"/>
                        <a:cs typeface="Times New Roman" panose="02020603050405020304" pitchFamily="18" charset="0"/>
                      </a:endParaRPr>
                    </a:p>
                  </a:txBody>
                  <a:tcPr marL="63680" marR="63680" marT="0" marB="0"/>
                </a:tc>
                <a:tc>
                  <a:txBody>
                    <a:bodyPr/>
                    <a:lstStyle/>
                    <a:p>
                      <a:pPr>
                        <a:spcAft>
                          <a:spcPts val="0"/>
                        </a:spcAft>
                      </a:pPr>
                      <a:r>
                        <a:rPr lang="nl-NL" sz="1700">
                          <a:effectLst/>
                        </a:rPr>
                        <a:t>3 tot 5 jaar</a:t>
                      </a:r>
                      <a:endParaRPr lang="nl-NL" sz="1700">
                        <a:effectLst/>
                        <a:latin typeface="Calibri" panose="020F0502020204030204" pitchFamily="34" charset="0"/>
                        <a:ea typeface="Calibri" panose="020F0502020204030204" pitchFamily="34" charset="0"/>
                        <a:cs typeface="Times New Roman" panose="02020603050405020304" pitchFamily="18" charset="0"/>
                      </a:endParaRPr>
                    </a:p>
                  </a:txBody>
                  <a:tcPr marL="63680" marR="63680" marT="0" marB="0"/>
                </a:tc>
                <a:tc>
                  <a:txBody>
                    <a:bodyPr/>
                    <a:lstStyle/>
                    <a:p>
                      <a:pPr>
                        <a:spcAft>
                          <a:spcPts val="0"/>
                        </a:spcAft>
                      </a:pPr>
                      <a:r>
                        <a:rPr lang="nl-NL" sz="1700">
                          <a:effectLst/>
                        </a:rPr>
                        <a:t>Initiatief versus schuldgevoel</a:t>
                      </a:r>
                      <a:endParaRPr lang="nl-NL" sz="1700">
                        <a:effectLst/>
                        <a:latin typeface="Calibri" panose="020F0502020204030204" pitchFamily="34" charset="0"/>
                        <a:ea typeface="Calibri" panose="020F0502020204030204" pitchFamily="34" charset="0"/>
                        <a:cs typeface="Times New Roman" panose="02020603050405020304" pitchFamily="18" charset="0"/>
                      </a:endParaRPr>
                    </a:p>
                  </a:txBody>
                  <a:tcPr marL="63680" marR="63680" marT="0" marB="0"/>
                </a:tc>
                <a:tc>
                  <a:txBody>
                    <a:bodyPr/>
                    <a:lstStyle/>
                    <a:p>
                      <a:pPr>
                        <a:spcAft>
                          <a:spcPts val="0"/>
                        </a:spcAft>
                      </a:pPr>
                      <a:r>
                        <a:rPr lang="nl-NL" sz="1700">
                          <a:effectLst/>
                        </a:rPr>
                        <a:t>Doelgerichtheid</a:t>
                      </a:r>
                      <a:endParaRPr lang="nl-NL" sz="1700">
                        <a:effectLst/>
                        <a:latin typeface="Calibri" panose="020F0502020204030204" pitchFamily="34" charset="0"/>
                        <a:ea typeface="Calibri" panose="020F0502020204030204" pitchFamily="34" charset="0"/>
                        <a:cs typeface="Times New Roman" panose="02020603050405020304" pitchFamily="18" charset="0"/>
                      </a:endParaRPr>
                    </a:p>
                  </a:txBody>
                  <a:tcPr marL="63680" marR="63680" marT="0" marB="0"/>
                </a:tc>
                <a:extLst>
                  <a:ext uri="{0D108BD9-81ED-4DB2-BD59-A6C34878D82A}">
                    <a16:rowId xmlns:a16="http://schemas.microsoft.com/office/drawing/2014/main" val="2570606995"/>
                  </a:ext>
                </a:extLst>
              </a:tr>
              <a:tr h="288685">
                <a:tc>
                  <a:txBody>
                    <a:bodyPr/>
                    <a:lstStyle/>
                    <a:p>
                      <a:pPr>
                        <a:spcAft>
                          <a:spcPts val="0"/>
                        </a:spcAft>
                      </a:pPr>
                      <a:r>
                        <a:rPr lang="nl-NL" sz="1700">
                          <a:effectLst/>
                        </a:rPr>
                        <a:t>Basisschoolleeftijd</a:t>
                      </a:r>
                      <a:endParaRPr lang="nl-NL" sz="1700">
                        <a:effectLst/>
                        <a:latin typeface="Calibri" panose="020F0502020204030204" pitchFamily="34" charset="0"/>
                        <a:ea typeface="Calibri" panose="020F0502020204030204" pitchFamily="34" charset="0"/>
                        <a:cs typeface="Times New Roman" panose="02020603050405020304" pitchFamily="18" charset="0"/>
                      </a:endParaRPr>
                    </a:p>
                  </a:txBody>
                  <a:tcPr marL="63680" marR="63680" marT="0" marB="0"/>
                </a:tc>
                <a:tc>
                  <a:txBody>
                    <a:bodyPr/>
                    <a:lstStyle/>
                    <a:p>
                      <a:pPr>
                        <a:spcAft>
                          <a:spcPts val="0"/>
                        </a:spcAft>
                      </a:pPr>
                      <a:r>
                        <a:rPr lang="nl-NL" sz="1700">
                          <a:effectLst/>
                        </a:rPr>
                        <a:t>6 tot 12 jaar</a:t>
                      </a:r>
                      <a:endParaRPr lang="nl-NL" sz="1700">
                        <a:effectLst/>
                        <a:latin typeface="Calibri" panose="020F0502020204030204" pitchFamily="34" charset="0"/>
                        <a:ea typeface="Calibri" panose="020F0502020204030204" pitchFamily="34" charset="0"/>
                        <a:cs typeface="Times New Roman" panose="02020603050405020304" pitchFamily="18" charset="0"/>
                      </a:endParaRPr>
                    </a:p>
                  </a:txBody>
                  <a:tcPr marL="63680" marR="63680" marT="0" marB="0"/>
                </a:tc>
                <a:tc>
                  <a:txBody>
                    <a:bodyPr/>
                    <a:lstStyle/>
                    <a:p>
                      <a:pPr>
                        <a:spcAft>
                          <a:spcPts val="0"/>
                        </a:spcAft>
                      </a:pPr>
                      <a:r>
                        <a:rPr lang="nl-NL" sz="1700">
                          <a:effectLst/>
                        </a:rPr>
                        <a:t>Vlijt versus minderwaardigheid</a:t>
                      </a:r>
                      <a:endParaRPr lang="nl-NL" sz="1700">
                        <a:effectLst/>
                        <a:latin typeface="Calibri" panose="020F0502020204030204" pitchFamily="34" charset="0"/>
                        <a:ea typeface="Calibri" panose="020F0502020204030204" pitchFamily="34" charset="0"/>
                        <a:cs typeface="Times New Roman" panose="02020603050405020304" pitchFamily="18" charset="0"/>
                      </a:endParaRPr>
                    </a:p>
                  </a:txBody>
                  <a:tcPr marL="63680" marR="63680" marT="0" marB="0"/>
                </a:tc>
                <a:tc>
                  <a:txBody>
                    <a:bodyPr/>
                    <a:lstStyle/>
                    <a:p>
                      <a:pPr>
                        <a:spcAft>
                          <a:spcPts val="0"/>
                        </a:spcAft>
                      </a:pPr>
                      <a:r>
                        <a:rPr lang="nl-NL" sz="1700">
                          <a:effectLst/>
                        </a:rPr>
                        <a:t>Competentie</a:t>
                      </a:r>
                      <a:endParaRPr lang="nl-NL" sz="1700">
                        <a:effectLst/>
                        <a:latin typeface="Calibri" panose="020F0502020204030204" pitchFamily="34" charset="0"/>
                        <a:ea typeface="Calibri" panose="020F0502020204030204" pitchFamily="34" charset="0"/>
                        <a:cs typeface="Times New Roman" panose="02020603050405020304" pitchFamily="18" charset="0"/>
                      </a:endParaRPr>
                    </a:p>
                  </a:txBody>
                  <a:tcPr marL="63680" marR="63680" marT="0" marB="0"/>
                </a:tc>
                <a:extLst>
                  <a:ext uri="{0D108BD9-81ED-4DB2-BD59-A6C34878D82A}">
                    <a16:rowId xmlns:a16="http://schemas.microsoft.com/office/drawing/2014/main" val="3391589361"/>
                  </a:ext>
                </a:extLst>
              </a:tr>
              <a:tr h="288685">
                <a:tc>
                  <a:txBody>
                    <a:bodyPr/>
                    <a:lstStyle/>
                    <a:p>
                      <a:pPr>
                        <a:spcAft>
                          <a:spcPts val="0"/>
                        </a:spcAft>
                      </a:pPr>
                      <a:r>
                        <a:rPr lang="nl-NL" sz="1700">
                          <a:effectLst/>
                        </a:rPr>
                        <a:t>Adolescentie</a:t>
                      </a:r>
                      <a:endParaRPr lang="nl-NL" sz="1700">
                        <a:effectLst/>
                        <a:latin typeface="Calibri" panose="020F0502020204030204" pitchFamily="34" charset="0"/>
                        <a:ea typeface="Calibri" panose="020F0502020204030204" pitchFamily="34" charset="0"/>
                        <a:cs typeface="Times New Roman" panose="02020603050405020304" pitchFamily="18" charset="0"/>
                      </a:endParaRPr>
                    </a:p>
                  </a:txBody>
                  <a:tcPr marL="63680" marR="63680" marT="0" marB="0"/>
                </a:tc>
                <a:tc>
                  <a:txBody>
                    <a:bodyPr/>
                    <a:lstStyle/>
                    <a:p>
                      <a:pPr>
                        <a:spcAft>
                          <a:spcPts val="0"/>
                        </a:spcAft>
                      </a:pPr>
                      <a:r>
                        <a:rPr lang="nl-NL" sz="1700">
                          <a:effectLst/>
                        </a:rPr>
                        <a:t>12 tot 18 jaar</a:t>
                      </a:r>
                      <a:endParaRPr lang="nl-NL" sz="1700">
                        <a:effectLst/>
                        <a:latin typeface="Calibri" panose="020F0502020204030204" pitchFamily="34" charset="0"/>
                        <a:ea typeface="Calibri" panose="020F0502020204030204" pitchFamily="34" charset="0"/>
                        <a:cs typeface="Times New Roman" panose="02020603050405020304" pitchFamily="18" charset="0"/>
                      </a:endParaRPr>
                    </a:p>
                  </a:txBody>
                  <a:tcPr marL="63680" marR="63680" marT="0" marB="0"/>
                </a:tc>
                <a:tc>
                  <a:txBody>
                    <a:bodyPr/>
                    <a:lstStyle/>
                    <a:p>
                      <a:pPr>
                        <a:spcAft>
                          <a:spcPts val="0"/>
                        </a:spcAft>
                      </a:pPr>
                      <a:r>
                        <a:rPr lang="nl-NL" sz="1700">
                          <a:effectLst/>
                        </a:rPr>
                        <a:t>Identiteit versus identiteitsverwarring</a:t>
                      </a:r>
                      <a:endParaRPr lang="nl-NL" sz="1700">
                        <a:effectLst/>
                        <a:latin typeface="Calibri" panose="020F0502020204030204" pitchFamily="34" charset="0"/>
                        <a:ea typeface="Calibri" panose="020F0502020204030204" pitchFamily="34" charset="0"/>
                        <a:cs typeface="Times New Roman" panose="02020603050405020304" pitchFamily="18" charset="0"/>
                      </a:endParaRPr>
                    </a:p>
                  </a:txBody>
                  <a:tcPr marL="63680" marR="63680" marT="0" marB="0"/>
                </a:tc>
                <a:tc>
                  <a:txBody>
                    <a:bodyPr/>
                    <a:lstStyle/>
                    <a:p>
                      <a:pPr>
                        <a:spcAft>
                          <a:spcPts val="0"/>
                        </a:spcAft>
                      </a:pPr>
                      <a:r>
                        <a:rPr lang="nl-NL" sz="1700">
                          <a:effectLst/>
                        </a:rPr>
                        <a:t>Trouw</a:t>
                      </a:r>
                      <a:endParaRPr lang="nl-NL" sz="1700">
                        <a:effectLst/>
                        <a:latin typeface="Calibri" panose="020F0502020204030204" pitchFamily="34" charset="0"/>
                        <a:ea typeface="Calibri" panose="020F0502020204030204" pitchFamily="34" charset="0"/>
                        <a:cs typeface="Times New Roman" panose="02020603050405020304" pitchFamily="18" charset="0"/>
                      </a:endParaRPr>
                    </a:p>
                  </a:txBody>
                  <a:tcPr marL="63680" marR="63680" marT="0" marB="0"/>
                </a:tc>
                <a:extLst>
                  <a:ext uri="{0D108BD9-81ED-4DB2-BD59-A6C34878D82A}">
                    <a16:rowId xmlns:a16="http://schemas.microsoft.com/office/drawing/2014/main" val="2310863097"/>
                  </a:ext>
                </a:extLst>
              </a:tr>
              <a:tr h="288685">
                <a:tc>
                  <a:txBody>
                    <a:bodyPr/>
                    <a:lstStyle/>
                    <a:p>
                      <a:pPr>
                        <a:spcAft>
                          <a:spcPts val="0"/>
                        </a:spcAft>
                      </a:pPr>
                      <a:r>
                        <a:rPr lang="nl-NL" sz="1700">
                          <a:effectLst/>
                        </a:rPr>
                        <a:t>Vroege volwassenheid</a:t>
                      </a:r>
                      <a:endParaRPr lang="nl-NL" sz="1700">
                        <a:effectLst/>
                        <a:latin typeface="Calibri" panose="020F0502020204030204" pitchFamily="34" charset="0"/>
                        <a:ea typeface="Calibri" panose="020F0502020204030204" pitchFamily="34" charset="0"/>
                        <a:cs typeface="Times New Roman" panose="02020603050405020304" pitchFamily="18" charset="0"/>
                      </a:endParaRPr>
                    </a:p>
                  </a:txBody>
                  <a:tcPr marL="63680" marR="63680" marT="0" marB="0"/>
                </a:tc>
                <a:tc>
                  <a:txBody>
                    <a:bodyPr/>
                    <a:lstStyle/>
                    <a:p>
                      <a:pPr>
                        <a:spcAft>
                          <a:spcPts val="0"/>
                        </a:spcAft>
                      </a:pPr>
                      <a:r>
                        <a:rPr lang="nl-NL" sz="1700">
                          <a:effectLst/>
                        </a:rPr>
                        <a:t>18 tot 35 jaar</a:t>
                      </a:r>
                      <a:endParaRPr lang="nl-NL" sz="1700">
                        <a:effectLst/>
                        <a:latin typeface="Calibri" panose="020F0502020204030204" pitchFamily="34" charset="0"/>
                        <a:ea typeface="Calibri" panose="020F0502020204030204" pitchFamily="34" charset="0"/>
                        <a:cs typeface="Times New Roman" panose="02020603050405020304" pitchFamily="18" charset="0"/>
                      </a:endParaRPr>
                    </a:p>
                  </a:txBody>
                  <a:tcPr marL="63680" marR="63680" marT="0" marB="0"/>
                </a:tc>
                <a:tc>
                  <a:txBody>
                    <a:bodyPr/>
                    <a:lstStyle/>
                    <a:p>
                      <a:pPr>
                        <a:spcAft>
                          <a:spcPts val="0"/>
                        </a:spcAft>
                      </a:pPr>
                      <a:r>
                        <a:rPr lang="nl-NL" sz="1700">
                          <a:effectLst/>
                        </a:rPr>
                        <a:t>Intimiteit versus isolement</a:t>
                      </a:r>
                      <a:endParaRPr lang="nl-NL" sz="1700">
                        <a:effectLst/>
                        <a:latin typeface="Calibri" panose="020F0502020204030204" pitchFamily="34" charset="0"/>
                        <a:ea typeface="Calibri" panose="020F0502020204030204" pitchFamily="34" charset="0"/>
                        <a:cs typeface="Times New Roman" panose="02020603050405020304" pitchFamily="18" charset="0"/>
                      </a:endParaRPr>
                    </a:p>
                  </a:txBody>
                  <a:tcPr marL="63680" marR="63680" marT="0" marB="0"/>
                </a:tc>
                <a:tc>
                  <a:txBody>
                    <a:bodyPr/>
                    <a:lstStyle/>
                    <a:p>
                      <a:pPr>
                        <a:spcAft>
                          <a:spcPts val="0"/>
                        </a:spcAft>
                      </a:pPr>
                      <a:r>
                        <a:rPr lang="nl-NL" sz="1700">
                          <a:effectLst/>
                        </a:rPr>
                        <a:t>Liefde</a:t>
                      </a:r>
                      <a:endParaRPr lang="nl-NL" sz="1700">
                        <a:effectLst/>
                        <a:latin typeface="Calibri" panose="020F0502020204030204" pitchFamily="34" charset="0"/>
                        <a:ea typeface="Calibri" panose="020F0502020204030204" pitchFamily="34" charset="0"/>
                        <a:cs typeface="Times New Roman" panose="02020603050405020304" pitchFamily="18" charset="0"/>
                      </a:endParaRPr>
                    </a:p>
                  </a:txBody>
                  <a:tcPr marL="63680" marR="63680" marT="0" marB="0"/>
                </a:tc>
                <a:extLst>
                  <a:ext uri="{0D108BD9-81ED-4DB2-BD59-A6C34878D82A}">
                    <a16:rowId xmlns:a16="http://schemas.microsoft.com/office/drawing/2014/main" val="1805195661"/>
                  </a:ext>
                </a:extLst>
              </a:tr>
              <a:tr h="543407">
                <a:tc>
                  <a:txBody>
                    <a:bodyPr/>
                    <a:lstStyle/>
                    <a:p>
                      <a:pPr>
                        <a:spcAft>
                          <a:spcPts val="0"/>
                        </a:spcAft>
                      </a:pPr>
                      <a:r>
                        <a:rPr lang="nl-NL" sz="1700">
                          <a:effectLst/>
                        </a:rPr>
                        <a:t>Middelbare volwassenheid</a:t>
                      </a:r>
                      <a:endParaRPr lang="nl-NL" sz="1700">
                        <a:effectLst/>
                        <a:latin typeface="Calibri" panose="020F0502020204030204" pitchFamily="34" charset="0"/>
                        <a:ea typeface="Calibri" panose="020F0502020204030204" pitchFamily="34" charset="0"/>
                        <a:cs typeface="Times New Roman" panose="02020603050405020304" pitchFamily="18" charset="0"/>
                      </a:endParaRPr>
                    </a:p>
                  </a:txBody>
                  <a:tcPr marL="63680" marR="63680" marT="0" marB="0"/>
                </a:tc>
                <a:tc>
                  <a:txBody>
                    <a:bodyPr/>
                    <a:lstStyle/>
                    <a:p>
                      <a:pPr>
                        <a:spcAft>
                          <a:spcPts val="0"/>
                        </a:spcAft>
                      </a:pPr>
                      <a:r>
                        <a:rPr lang="nl-NL" sz="1700">
                          <a:effectLst/>
                        </a:rPr>
                        <a:t>35 tot 55 – 65 jaar</a:t>
                      </a:r>
                      <a:endParaRPr lang="nl-NL" sz="1700">
                        <a:effectLst/>
                        <a:latin typeface="Calibri" panose="020F0502020204030204" pitchFamily="34" charset="0"/>
                        <a:ea typeface="Calibri" panose="020F0502020204030204" pitchFamily="34" charset="0"/>
                        <a:cs typeface="Times New Roman" panose="02020603050405020304" pitchFamily="18" charset="0"/>
                      </a:endParaRPr>
                    </a:p>
                  </a:txBody>
                  <a:tcPr marL="63680" marR="63680" marT="0" marB="0"/>
                </a:tc>
                <a:tc>
                  <a:txBody>
                    <a:bodyPr/>
                    <a:lstStyle/>
                    <a:p>
                      <a:pPr>
                        <a:spcAft>
                          <a:spcPts val="0"/>
                        </a:spcAft>
                      </a:pPr>
                      <a:r>
                        <a:rPr lang="nl-NL" sz="1700">
                          <a:effectLst/>
                        </a:rPr>
                        <a:t>Generativiteit versus stagnatie</a:t>
                      </a:r>
                      <a:endParaRPr lang="nl-NL" sz="1700">
                        <a:effectLst/>
                        <a:latin typeface="Calibri" panose="020F0502020204030204" pitchFamily="34" charset="0"/>
                        <a:ea typeface="Calibri" panose="020F0502020204030204" pitchFamily="34" charset="0"/>
                        <a:cs typeface="Times New Roman" panose="02020603050405020304" pitchFamily="18" charset="0"/>
                      </a:endParaRPr>
                    </a:p>
                  </a:txBody>
                  <a:tcPr marL="63680" marR="63680" marT="0" marB="0"/>
                </a:tc>
                <a:tc>
                  <a:txBody>
                    <a:bodyPr/>
                    <a:lstStyle/>
                    <a:p>
                      <a:pPr>
                        <a:spcAft>
                          <a:spcPts val="0"/>
                        </a:spcAft>
                      </a:pPr>
                      <a:r>
                        <a:rPr lang="nl-NL" sz="1700">
                          <a:effectLst/>
                        </a:rPr>
                        <a:t>Zorg</a:t>
                      </a:r>
                      <a:endParaRPr lang="nl-NL" sz="1700">
                        <a:effectLst/>
                        <a:latin typeface="Calibri" panose="020F0502020204030204" pitchFamily="34" charset="0"/>
                        <a:ea typeface="Calibri" panose="020F0502020204030204" pitchFamily="34" charset="0"/>
                        <a:cs typeface="Times New Roman" panose="02020603050405020304" pitchFamily="18" charset="0"/>
                      </a:endParaRPr>
                    </a:p>
                  </a:txBody>
                  <a:tcPr marL="63680" marR="63680" marT="0" marB="0"/>
                </a:tc>
                <a:extLst>
                  <a:ext uri="{0D108BD9-81ED-4DB2-BD59-A6C34878D82A}">
                    <a16:rowId xmlns:a16="http://schemas.microsoft.com/office/drawing/2014/main" val="600963911"/>
                  </a:ext>
                </a:extLst>
              </a:tr>
              <a:tr h="288685">
                <a:tc>
                  <a:txBody>
                    <a:bodyPr/>
                    <a:lstStyle/>
                    <a:p>
                      <a:pPr>
                        <a:spcAft>
                          <a:spcPts val="0"/>
                        </a:spcAft>
                      </a:pPr>
                      <a:r>
                        <a:rPr lang="nl-NL" sz="1700">
                          <a:effectLst/>
                        </a:rPr>
                        <a:t>Late volwassenheid</a:t>
                      </a:r>
                      <a:endParaRPr lang="nl-NL" sz="1700">
                        <a:effectLst/>
                        <a:latin typeface="Calibri" panose="020F0502020204030204" pitchFamily="34" charset="0"/>
                        <a:ea typeface="Calibri" panose="020F0502020204030204" pitchFamily="34" charset="0"/>
                        <a:cs typeface="Times New Roman" panose="02020603050405020304" pitchFamily="18" charset="0"/>
                      </a:endParaRPr>
                    </a:p>
                  </a:txBody>
                  <a:tcPr marL="63680" marR="63680" marT="0" marB="0"/>
                </a:tc>
                <a:tc>
                  <a:txBody>
                    <a:bodyPr/>
                    <a:lstStyle/>
                    <a:p>
                      <a:pPr>
                        <a:spcAft>
                          <a:spcPts val="0"/>
                        </a:spcAft>
                      </a:pPr>
                      <a:r>
                        <a:rPr lang="nl-NL" sz="1700">
                          <a:effectLst/>
                        </a:rPr>
                        <a:t>55 -  65 tot dood</a:t>
                      </a:r>
                      <a:endParaRPr lang="nl-NL" sz="1700">
                        <a:effectLst/>
                        <a:latin typeface="Calibri" panose="020F0502020204030204" pitchFamily="34" charset="0"/>
                        <a:ea typeface="Calibri" panose="020F0502020204030204" pitchFamily="34" charset="0"/>
                        <a:cs typeface="Times New Roman" panose="02020603050405020304" pitchFamily="18" charset="0"/>
                      </a:endParaRPr>
                    </a:p>
                  </a:txBody>
                  <a:tcPr marL="63680" marR="63680" marT="0" marB="0"/>
                </a:tc>
                <a:tc>
                  <a:txBody>
                    <a:bodyPr/>
                    <a:lstStyle/>
                    <a:p>
                      <a:pPr>
                        <a:spcAft>
                          <a:spcPts val="0"/>
                        </a:spcAft>
                      </a:pPr>
                      <a:r>
                        <a:rPr lang="nl-NL" sz="1700">
                          <a:effectLst/>
                        </a:rPr>
                        <a:t>Ego-integriteit versus wanhoop</a:t>
                      </a:r>
                      <a:endParaRPr lang="nl-NL" sz="1700">
                        <a:effectLst/>
                        <a:latin typeface="Calibri" panose="020F0502020204030204" pitchFamily="34" charset="0"/>
                        <a:ea typeface="Calibri" panose="020F0502020204030204" pitchFamily="34" charset="0"/>
                        <a:cs typeface="Times New Roman" panose="02020603050405020304" pitchFamily="18" charset="0"/>
                      </a:endParaRPr>
                    </a:p>
                  </a:txBody>
                  <a:tcPr marL="63680" marR="63680" marT="0" marB="0"/>
                </a:tc>
                <a:tc>
                  <a:txBody>
                    <a:bodyPr/>
                    <a:lstStyle/>
                    <a:p>
                      <a:pPr>
                        <a:spcAft>
                          <a:spcPts val="0"/>
                        </a:spcAft>
                      </a:pPr>
                      <a:r>
                        <a:rPr lang="nl-NL" sz="1700">
                          <a:effectLst/>
                        </a:rPr>
                        <a:t>Wijsheid</a:t>
                      </a:r>
                      <a:endParaRPr lang="nl-NL" sz="1700">
                        <a:effectLst/>
                        <a:latin typeface="Calibri" panose="020F0502020204030204" pitchFamily="34" charset="0"/>
                        <a:ea typeface="Calibri" panose="020F0502020204030204" pitchFamily="34" charset="0"/>
                        <a:cs typeface="Times New Roman" panose="02020603050405020304" pitchFamily="18" charset="0"/>
                      </a:endParaRPr>
                    </a:p>
                  </a:txBody>
                  <a:tcPr marL="63680" marR="63680" marT="0" marB="0"/>
                </a:tc>
                <a:extLst>
                  <a:ext uri="{0D108BD9-81ED-4DB2-BD59-A6C34878D82A}">
                    <a16:rowId xmlns:a16="http://schemas.microsoft.com/office/drawing/2014/main" val="138789718"/>
                  </a:ext>
                </a:extLst>
              </a:tr>
            </a:tbl>
          </a:graphicData>
        </a:graphic>
      </p:graphicFrame>
    </p:spTree>
    <p:extLst>
      <p:ext uri="{BB962C8B-B14F-4D97-AF65-F5344CB8AC3E}">
        <p14:creationId xmlns:p14="http://schemas.microsoft.com/office/powerpoint/2010/main" val="41955885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A42EE89-46A6-4616-987D-6468BC70742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Afbeelding 2">
            <a:extLst>
              <a:ext uri="{FF2B5EF4-FFF2-40B4-BE49-F238E27FC236}">
                <a16:creationId xmlns:a16="http://schemas.microsoft.com/office/drawing/2014/main" id="{B753A2F8-F05D-4AAC-952D-AA7C23C0CF71}"/>
              </a:ext>
            </a:extLst>
          </p:cNvPr>
          <p:cNvPicPr>
            <a:picLocks noChangeAspect="1"/>
          </p:cNvPicPr>
          <p:nvPr/>
        </p:nvPicPr>
        <p:blipFill>
          <a:blip r:embed="rId2"/>
          <a:stretch>
            <a:fillRect/>
          </a:stretch>
        </p:blipFill>
        <p:spPr>
          <a:xfrm>
            <a:off x="2625861" y="643466"/>
            <a:ext cx="6940277" cy="4927597"/>
          </a:xfrm>
          <a:prstGeom prst="rect">
            <a:avLst/>
          </a:prstGeom>
        </p:spPr>
      </p:pic>
      <p:sp>
        <p:nvSpPr>
          <p:cNvPr id="10" name="Freeform: Shape 9">
            <a:extLst>
              <a:ext uri="{FF2B5EF4-FFF2-40B4-BE49-F238E27FC236}">
                <a16:creationId xmlns:a16="http://schemas.microsoft.com/office/drawing/2014/main" id="{45A29992-9794-4D64-AB37-EA803ED6CEE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rot="16200000">
            <a:off x="5653089" y="319086"/>
            <a:ext cx="885825" cy="12192000"/>
          </a:xfrm>
          <a:custGeom>
            <a:avLst/>
            <a:gdLst>
              <a:gd name="connsiteX0" fmla="*/ 885825 w 885825"/>
              <a:gd name="connsiteY0" fmla="*/ 6098626 h 12192000"/>
              <a:gd name="connsiteX1" fmla="*/ 882650 w 885825"/>
              <a:gd name="connsiteY1" fmla="*/ 6166889 h 12192000"/>
              <a:gd name="connsiteX2" fmla="*/ 876300 w 885825"/>
              <a:gd name="connsiteY2" fmla="*/ 6227214 h 12192000"/>
              <a:gd name="connsiteX3" fmla="*/ 865188 w 885825"/>
              <a:gd name="connsiteY3" fmla="*/ 6279601 h 12192000"/>
              <a:gd name="connsiteX4" fmla="*/ 849313 w 885825"/>
              <a:gd name="connsiteY4" fmla="*/ 6325639 h 12192000"/>
              <a:gd name="connsiteX5" fmla="*/ 833438 w 885825"/>
              <a:gd name="connsiteY5" fmla="*/ 6366914 h 12192000"/>
              <a:gd name="connsiteX6" fmla="*/ 817563 w 885825"/>
              <a:gd name="connsiteY6" fmla="*/ 6403426 h 12192000"/>
              <a:gd name="connsiteX7" fmla="*/ 798513 w 885825"/>
              <a:gd name="connsiteY7" fmla="*/ 6441526 h 12192000"/>
              <a:gd name="connsiteX8" fmla="*/ 779463 w 885825"/>
              <a:gd name="connsiteY8" fmla="*/ 6479626 h 12192000"/>
              <a:gd name="connsiteX9" fmla="*/ 760413 w 885825"/>
              <a:gd name="connsiteY9" fmla="*/ 6516139 h 12192000"/>
              <a:gd name="connsiteX10" fmla="*/ 744538 w 885825"/>
              <a:gd name="connsiteY10" fmla="*/ 6557414 h 12192000"/>
              <a:gd name="connsiteX11" fmla="*/ 730250 w 885825"/>
              <a:gd name="connsiteY11" fmla="*/ 6603451 h 12192000"/>
              <a:gd name="connsiteX12" fmla="*/ 719138 w 885825"/>
              <a:gd name="connsiteY12" fmla="*/ 6655839 h 12192000"/>
              <a:gd name="connsiteX13" fmla="*/ 711200 w 885825"/>
              <a:gd name="connsiteY13" fmla="*/ 6716164 h 12192000"/>
              <a:gd name="connsiteX14" fmla="*/ 709613 w 885825"/>
              <a:gd name="connsiteY14" fmla="*/ 6784426 h 12192000"/>
              <a:gd name="connsiteX15" fmla="*/ 711200 w 885825"/>
              <a:gd name="connsiteY15" fmla="*/ 6852689 h 12192000"/>
              <a:gd name="connsiteX16" fmla="*/ 719138 w 885825"/>
              <a:gd name="connsiteY16" fmla="*/ 6913014 h 12192000"/>
              <a:gd name="connsiteX17" fmla="*/ 730250 w 885825"/>
              <a:gd name="connsiteY17" fmla="*/ 6965401 h 12192000"/>
              <a:gd name="connsiteX18" fmla="*/ 744538 w 885825"/>
              <a:gd name="connsiteY18" fmla="*/ 7011439 h 12192000"/>
              <a:gd name="connsiteX19" fmla="*/ 760413 w 885825"/>
              <a:gd name="connsiteY19" fmla="*/ 7052714 h 12192000"/>
              <a:gd name="connsiteX20" fmla="*/ 779463 w 885825"/>
              <a:gd name="connsiteY20" fmla="*/ 7089226 h 12192000"/>
              <a:gd name="connsiteX21" fmla="*/ 798513 w 885825"/>
              <a:gd name="connsiteY21" fmla="*/ 7127326 h 12192000"/>
              <a:gd name="connsiteX22" fmla="*/ 817563 w 885825"/>
              <a:gd name="connsiteY22" fmla="*/ 7165426 h 12192000"/>
              <a:gd name="connsiteX23" fmla="*/ 833438 w 885825"/>
              <a:gd name="connsiteY23" fmla="*/ 7201939 h 12192000"/>
              <a:gd name="connsiteX24" fmla="*/ 849313 w 885825"/>
              <a:gd name="connsiteY24" fmla="*/ 7243214 h 12192000"/>
              <a:gd name="connsiteX25" fmla="*/ 865188 w 885825"/>
              <a:gd name="connsiteY25" fmla="*/ 7289251 h 12192000"/>
              <a:gd name="connsiteX26" fmla="*/ 876300 w 885825"/>
              <a:gd name="connsiteY26" fmla="*/ 7341639 h 12192000"/>
              <a:gd name="connsiteX27" fmla="*/ 882650 w 885825"/>
              <a:gd name="connsiteY27" fmla="*/ 7401964 h 12192000"/>
              <a:gd name="connsiteX28" fmla="*/ 885825 w 885825"/>
              <a:gd name="connsiteY28" fmla="*/ 7470226 h 12192000"/>
              <a:gd name="connsiteX29" fmla="*/ 882650 w 885825"/>
              <a:gd name="connsiteY29" fmla="*/ 7538489 h 12192000"/>
              <a:gd name="connsiteX30" fmla="*/ 876300 w 885825"/>
              <a:gd name="connsiteY30" fmla="*/ 7598814 h 12192000"/>
              <a:gd name="connsiteX31" fmla="*/ 865188 w 885825"/>
              <a:gd name="connsiteY31" fmla="*/ 7651201 h 12192000"/>
              <a:gd name="connsiteX32" fmla="*/ 849313 w 885825"/>
              <a:gd name="connsiteY32" fmla="*/ 7697239 h 12192000"/>
              <a:gd name="connsiteX33" fmla="*/ 833438 w 885825"/>
              <a:gd name="connsiteY33" fmla="*/ 7738514 h 12192000"/>
              <a:gd name="connsiteX34" fmla="*/ 817563 w 885825"/>
              <a:gd name="connsiteY34" fmla="*/ 7775026 h 12192000"/>
              <a:gd name="connsiteX35" fmla="*/ 798513 w 885825"/>
              <a:gd name="connsiteY35" fmla="*/ 7813126 h 12192000"/>
              <a:gd name="connsiteX36" fmla="*/ 779463 w 885825"/>
              <a:gd name="connsiteY36" fmla="*/ 7851226 h 12192000"/>
              <a:gd name="connsiteX37" fmla="*/ 760413 w 885825"/>
              <a:gd name="connsiteY37" fmla="*/ 7887739 h 12192000"/>
              <a:gd name="connsiteX38" fmla="*/ 744538 w 885825"/>
              <a:gd name="connsiteY38" fmla="*/ 7929014 h 12192000"/>
              <a:gd name="connsiteX39" fmla="*/ 730250 w 885825"/>
              <a:gd name="connsiteY39" fmla="*/ 7975051 h 12192000"/>
              <a:gd name="connsiteX40" fmla="*/ 719138 w 885825"/>
              <a:gd name="connsiteY40" fmla="*/ 8027439 h 12192000"/>
              <a:gd name="connsiteX41" fmla="*/ 711200 w 885825"/>
              <a:gd name="connsiteY41" fmla="*/ 8087764 h 12192000"/>
              <a:gd name="connsiteX42" fmla="*/ 709613 w 885825"/>
              <a:gd name="connsiteY42" fmla="*/ 8156026 h 12192000"/>
              <a:gd name="connsiteX43" fmla="*/ 711200 w 885825"/>
              <a:gd name="connsiteY43" fmla="*/ 8224289 h 12192000"/>
              <a:gd name="connsiteX44" fmla="*/ 719138 w 885825"/>
              <a:gd name="connsiteY44" fmla="*/ 8284614 h 12192000"/>
              <a:gd name="connsiteX45" fmla="*/ 730250 w 885825"/>
              <a:gd name="connsiteY45" fmla="*/ 8337001 h 12192000"/>
              <a:gd name="connsiteX46" fmla="*/ 744538 w 885825"/>
              <a:gd name="connsiteY46" fmla="*/ 8383039 h 12192000"/>
              <a:gd name="connsiteX47" fmla="*/ 760413 w 885825"/>
              <a:gd name="connsiteY47" fmla="*/ 8424314 h 12192000"/>
              <a:gd name="connsiteX48" fmla="*/ 779463 w 885825"/>
              <a:gd name="connsiteY48" fmla="*/ 8460826 h 12192000"/>
              <a:gd name="connsiteX49" fmla="*/ 798513 w 885825"/>
              <a:gd name="connsiteY49" fmla="*/ 8498926 h 12192000"/>
              <a:gd name="connsiteX50" fmla="*/ 817563 w 885825"/>
              <a:gd name="connsiteY50" fmla="*/ 8537026 h 12192000"/>
              <a:gd name="connsiteX51" fmla="*/ 833438 w 885825"/>
              <a:gd name="connsiteY51" fmla="*/ 8573540 h 12192000"/>
              <a:gd name="connsiteX52" fmla="*/ 849313 w 885825"/>
              <a:gd name="connsiteY52" fmla="*/ 8614814 h 12192000"/>
              <a:gd name="connsiteX53" fmla="*/ 865188 w 885825"/>
              <a:gd name="connsiteY53" fmla="*/ 8660852 h 12192000"/>
              <a:gd name="connsiteX54" fmla="*/ 876300 w 885825"/>
              <a:gd name="connsiteY54" fmla="*/ 8713240 h 12192000"/>
              <a:gd name="connsiteX55" fmla="*/ 882650 w 885825"/>
              <a:gd name="connsiteY55" fmla="*/ 8773564 h 12192000"/>
              <a:gd name="connsiteX56" fmla="*/ 885825 w 885825"/>
              <a:gd name="connsiteY56" fmla="*/ 8840240 h 12192000"/>
              <a:gd name="connsiteX57" fmla="*/ 882650 w 885825"/>
              <a:gd name="connsiteY57" fmla="*/ 8910090 h 12192000"/>
              <a:gd name="connsiteX58" fmla="*/ 876300 w 885825"/>
              <a:gd name="connsiteY58" fmla="*/ 8970414 h 12192000"/>
              <a:gd name="connsiteX59" fmla="*/ 865188 w 885825"/>
              <a:gd name="connsiteY59" fmla="*/ 9022802 h 12192000"/>
              <a:gd name="connsiteX60" fmla="*/ 849313 w 885825"/>
              <a:gd name="connsiteY60" fmla="*/ 9068840 h 12192000"/>
              <a:gd name="connsiteX61" fmla="*/ 833438 w 885825"/>
              <a:gd name="connsiteY61" fmla="*/ 9110114 h 12192000"/>
              <a:gd name="connsiteX62" fmla="*/ 817563 w 885825"/>
              <a:gd name="connsiteY62" fmla="*/ 9146628 h 12192000"/>
              <a:gd name="connsiteX63" fmla="*/ 798513 w 885825"/>
              <a:gd name="connsiteY63" fmla="*/ 9184728 h 12192000"/>
              <a:gd name="connsiteX64" fmla="*/ 779463 w 885825"/>
              <a:gd name="connsiteY64" fmla="*/ 9222828 h 12192000"/>
              <a:gd name="connsiteX65" fmla="*/ 760413 w 885825"/>
              <a:gd name="connsiteY65" fmla="*/ 9259340 h 12192000"/>
              <a:gd name="connsiteX66" fmla="*/ 744538 w 885825"/>
              <a:gd name="connsiteY66" fmla="*/ 9300614 h 12192000"/>
              <a:gd name="connsiteX67" fmla="*/ 730250 w 885825"/>
              <a:gd name="connsiteY67" fmla="*/ 9346652 h 12192000"/>
              <a:gd name="connsiteX68" fmla="*/ 719138 w 885825"/>
              <a:gd name="connsiteY68" fmla="*/ 9399040 h 12192000"/>
              <a:gd name="connsiteX69" fmla="*/ 711200 w 885825"/>
              <a:gd name="connsiteY69" fmla="*/ 9459364 h 12192000"/>
              <a:gd name="connsiteX70" fmla="*/ 709613 w 885825"/>
              <a:gd name="connsiteY70" fmla="*/ 9527628 h 12192000"/>
              <a:gd name="connsiteX71" fmla="*/ 711200 w 885825"/>
              <a:gd name="connsiteY71" fmla="*/ 9595890 h 12192000"/>
              <a:gd name="connsiteX72" fmla="*/ 719138 w 885825"/>
              <a:gd name="connsiteY72" fmla="*/ 9656214 h 12192000"/>
              <a:gd name="connsiteX73" fmla="*/ 730250 w 885825"/>
              <a:gd name="connsiteY73" fmla="*/ 9708602 h 12192000"/>
              <a:gd name="connsiteX74" fmla="*/ 744538 w 885825"/>
              <a:gd name="connsiteY74" fmla="*/ 9754640 h 12192000"/>
              <a:gd name="connsiteX75" fmla="*/ 760413 w 885825"/>
              <a:gd name="connsiteY75" fmla="*/ 9795914 h 12192000"/>
              <a:gd name="connsiteX76" fmla="*/ 779463 w 885825"/>
              <a:gd name="connsiteY76" fmla="*/ 9832428 h 12192000"/>
              <a:gd name="connsiteX77" fmla="*/ 817563 w 885825"/>
              <a:gd name="connsiteY77" fmla="*/ 9908628 h 12192000"/>
              <a:gd name="connsiteX78" fmla="*/ 833438 w 885825"/>
              <a:gd name="connsiteY78" fmla="*/ 9945140 h 12192000"/>
              <a:gd name="connsiteX79" fmla="*/ 849313 w 885825"/>
              <a:gd name="connsiteY79" fmla="*/ 9986414 h 12192000"/>
              <a:gd name="connsiteX80" fmla="*/ 865188 w 885825"/>
              <a:gd name="connsiteY80" fmla="*/ 10032452 h 12192000"/>
              <a:gd name="connsiteX81" fmla="*/ 876300 w 885825"/>
              <a:gd name="connsiteY81" fmla="*/ 10084840 h 12192000"/>
              <a:gd name="connsiteX82" fmla="*/ 882650 w 885825"/>
              <a:gd name="connsiteY82" fmla="*/ 10145164 h 12192000"/>
              <a:gd name="connsiteX83" fmla="*/ 885825 w 885825"/>
              <a:gd name="connsiteY83" fmla="*/ 10213428 h 12192000"/>
              <a:gd name="connsiteX84" fmla="*/ 882650 w 885825"/>
              <a:gd name="connsiteY84" fmla="*/ 10281690 h 12192000"/>
              <a:gd name="connsiteX85" fmla="*/ 876300 w 885825"/>
              <a:gd name="connsiteY85" fmla="*/ 10342014 h 12192000"/>
              <a:gd name="connsiteX86" fmla="*/ 865188 w 885825"/>
              <a:gd name="connsiteY86" fmla="*/ 10394402 h 12192000"/>
              <a:gd name="connsiteX87" fmla="*/ 849313 w 885825"/>
              <a:gd name="connsiteY87" fmla="*/ 10440440 h 12192000"/>
              <a:gd name="connsiteX88" fmla="*/ 833438 w 885825"/>
              <a:gd name="connsiteY88" fmla="*/ 10481714 h 12192000"/>
              <a:gd name="connsiteX89" fmla="*/ 817563 w 885825"/>
              <a:gd name="connsiteY89" fmla="*/ 10518228 h 12192000"/>
              <a:gd name="connsiteX90" fmla="*/ 798513 w 885825"/>
              <a:gd name="connsiteY90" fmla="*/ 10556328 h 12192000"/>
              <a:gd name="connsiteX91" fmla="*/ 779463 w 885825"/>
              <a:gd name="connsiteY91" fmla="*/ 10594428 h 12192000"/>
              <a:gd name="connsiteX92" fmla="*/ 760413 w 885825"/>
              <a:gd name="connsiteY92" fmla="*/ 10630940 h 12192000"/>
              <a:gd name="connsiteX93" fmla="*/ 744538 w 885825"/>
              <a:gd name="connsiteY93" fmla="*/ 10672214 h 12192000"/>
              <a:gd name="connsiteX94" fmla="*/ 730250 w 885825"/>
              <a:gd name="connsiteY94" fmla="*/ 10718252 h 12192000"/>
              <a:gd name="connsiteX95" fmla="*/ 719138 w 885825"/>
              <a:gd name="connsiteY95" fmla="*/ 10770640 h 12192000"/>
              <a:gd name="connsiteX96" fmla="*/ 711200 w 885825"/>
              <a:gd name="connsiteY96" fmla="*/ 10830964 h 12192000"/>
              <a:gd name="connsiteX97" fmla="*/ 709613 w 885825"/>
              <a:gd name="connsiteY97" fmla="*/ 10899228 h 12192000"/>
              <a:gd name="connsiteX98" fmla="*/ 711200 w 885825"/>
              <a:gd name="connsiteY98" fmla="*/ 10967490 h 12192000"/>
              <a:gd name="connsiteX99" fmla="*/ 719138 w 885825"/>
              <a:gd name="connsiteY99" fmla="*/ 11027814 h 12192000"/>
              <a:gd name="connsiteX100" fmla="*/ 730250 w 885825"/>
              <a:gd name="connsiteY100" fmla="*/ 11080202 h 12192000"/>
              <a:gd name="connsiteX101" fmla="*/ 744538 w 885825"/>
              <a:gd name="connsiteY101" fmla="*/ 11126240 h 12192000"/>
              <a:gd name="connsiteX102" fmla="*/ 760413 w 885825"/>
              <a:gd name="connsiteY102" fmla="*/ 11167514 h 12192000"/>
              <a:gd name="connsiteX103" fmla="*/ 779463 w 885825"/>
              <a:gd name="connsiteY103" fmla="*/ 11204028 h 12192000"/>
              <a:gd name="connsiteX104" fmla="*/ 798513 w 885825"/>
              <a:gd name="connsiteY104" fmla="*/ 11242128 h 12192000"/>
              <a:gd name="connsiteX105" fmla="*/ 817563 w 885825"/>
              <a:gd name="connsiteY105" fmla="*/ 11280228 h 12192000"/>
              <a:gd name="connsiteX106" fmla="*/ 833438 w 885825"/>
              <a:gd name="connsiteY106" fmla="*/ 11316740 h 12192000"/>
              <a:gd name="connsiteX107" fmla="*/ 849313 w 885825"/>
              <a:gd name="connsiteY107" fmla="*/ 11358014 h 12192000"/>
              <a:gd name="connsiteX108" fmla="*/ 865188 w 885825"/>
              <a:gd name="connsiteY108" fmla="*/ 11404052 h 12192000"/>
              <a:gd name="connsiteX109" fmla="*/ 876300 w 885825"/>
              <a:gd name="connsiteY109" fmla="*/ 11456440 h 12192000"/>
              <a:gd name="connsiteX110" fmla="*/ 882650 w 885825"/>
              <a:gd name="connsiteY110" fmla="*/ 11516764 h 12192000"/>
              <a:gd name="connsiteX111" fmla="*/ 885825 w 885825"/>
              <a:gd name="connsiteY111" fmla="*/ 11585028 h 12192000"/>
              <a:gd name="connsiteX112" fmla="*/ 882650 w 885825"/>
              <a:gd name="connsiteY112" fmla="*/ 11653290 h 12192000"/>
              <a:gd name="connsiteX113" fmla="*/ 876300 w 885825"/>
              <a:gd name="connsiteY113" fmla="*/ 11713614 h 12192000"/>
              <a:gd name="connsiteX114" fmla="*/ 865188 w 885825"/>
              <a:gd name="connsiteY114" fmla="*/ 11766002 h 12192000"/>
              <a:gd name="connsiteX115" fmla="*/ 849313 w 885825"/>
              <a:gd name="connsiteY115" fmla="*/ 11812040 h 12192000"/>
              <a:gd name="connsiteX116" fmla="*/ 833438 w 885825"/>
              <a:gd name="connsiteY116" fmla="*/ 11853314 h 12192000"/>
              <a:gd name="connsiteX117" fmla="*/ 817563 w 885825"/>
              <a:gd name="connsiteY117" fmla="*/ 11889828 h 12192000"/>
              <a:gd name="connsiteX118" fmla="*/ 798513 w 885825"/>
              <a:gd name="connsiteY118" fmla="*/ 11927928 h 12192000"/>
              <a:gd name="connsiteX119" fmla="*/ 779463 w 885825"/>
              <a:gd name="connsiteY119" fmla="*/ 11966028 h 12192000"/>
              <a:gd name="connsiteX120" fmla="*/ 760413 w 885825"/>
              <a:gd name="connsiteY120" fmla="*/ 12002540 h 12192000"/>
              <a:gd name="connsiteX121" fmla="*/ 744538 w 885825"/>
              <a:gd name="connsiteY121" fmla="*/ 12043814 h 12192000"/>
              <a:gd name="connsiteX122" fmla="*/ 730250 w 885825"/>
              <a:gd name="connsiteY122" fmla="*/ 12089852 h 12192000"/>
              <a:gd name="connsiteX123" fmla="*/ 719138 w 885825"/>
              <a:gd name="connsiteY123" fmla="*/ 12142240 h 12192000"/>
              <a:gd name="connsiteX124" fmla="*/ 712590 w 885825"/>
              <a:gd name="connsiteY124" fmla="*/ 12192000 h 12192000"/>
              <a:gd name="connsiteX125" fmla="*/ 0 w 885825"/>
              <a:gd name="connsiteY125" fmla="*/ 12192000 h 12192000"/>
              <a:gd name="connsiteX126" fmla="*/ 0 w 885825"/>
              <a:gd name="connsiteY126" fmla="*/ 6779170 h 12192000"/>
              <a:gd name="connsiteX127" fmla="*/ 0 w 885825"/>
              <a:gd name="connsiteY127" fmla="*/ 6779170 h 12192000"/>
              <a:gd name="connsiteX128" fmla="*/ 0 w 885825"/>
              <a:gd name="connsiteY128" fmla="*/ 0 h 12192000"/>
              <a:gd name="connsiteX129" fmla="*/ 712590 w 885825"/>
              <a:gd name="connsiteY129" fmla="*/ 0 h 12192000"/>
              <a:gd name="connsiteX130" fmla="*/ 719137 w 885825"/>
              <a:gd name="connsiteY130" fmla="*/ 49758 h 12192000"/>
              <a:gd name="connsiteX131" fmla="*/ 730249 w 885825"/>
              <a:gd name="connsiteY131" fmla="*/ 102145 h 12192000"/>
              <a:gd name="connsiteX132" fmla="*/ 744537 w 885825"/>
              <a:gd name="connsiteY132" fmla="*/ 148183 h 12192000"/>
              <a:gd name="connsiteX133" fmla="*/ 760412 w 885825"/>
              <a:gd name="connsiteY133" fmla="*/ 189458 h 12192000"/>
              <a:gd name="connsiteX134" fmla="*/ 779462 w 885825"/>
              <a:gd name="connsiteY134" fmla="*/ 225970 h 12192000"/>
              <a:gd name="connsiteX135" fmla="*/ 798512 w 885825"/>
              <a:gd name="connsiteY135" fmla="*/ 264070 h 12192000"/>
              <a:gd name="connsiteX136" fmla="*/ 817562 w 885825"/>
              <a:gd name="connsiteY136" fmla="*/ 302170 h 12192000"/>
              <a:gd name="connsiteX137" fmla="*/ 833437 w 885825"/>
              <a:gd name="connsiteY137" fmla="*/ 338683 h 12192000"/>
              <a:gd name="connsiteX138" fmla="*/ 849312 w 885825"/>
              <a:gd name="connsiteY138" fmla="*/ 379958 h 12192000"/>
              <a:gd name="connsiteX139" fmla="*/ 865187 w 885825"/>
              <a:gd name="connsiteY139" fmla="*/ 425995 h 12192000"/>
              <a:gd name="connsiteX140" fmla="*/ 876299 w 885825"/>
              <a:gd name="connsiteY140" fmla="*/ 478383 h 12192000"/>
              <a:gd name="connsiteX141" fmla="*/ 882649 w 885825"/>
              <a:gd name="connsiteY141" fmla="*/ 538708 h 12192000"/>
              <a:gd name="connsiteX142" fmla="*/ 885824 w 885825"/>
              <a:gd name="connsiteY142" fmla="*/ 606970 h 12192000"/>
              <a:gd name="connsiteX143" fmla="*/ 882649 w 885825"/>
              <a:gd name="connsiteY143" fmla="*/ 675233 h 12192000"/>
              <a:gd name="connsiteX144" fmla="*/ 876299 w 885825"/>
              <a:gd name="connsiteY144" fmla="*/ 735558 h 12192000"/>
              <a:gd name="connsiteX145" fmla="*/ 865187 w 885825"/>
              <a:gd name="connsiteY145" fmla="*/ 787945 h 12192000"/>
              <a:gd name="connsiteX146" fmla="*/ 849312 w 885825"/>
              <a:gd name="connsiteY146" fmla="*/ 833983 h 12192000"/>
              <a:gd name="connsiteX147" fmla="*/ 833437 w 885825"/>
              <a:gd name="connsiteY147" fmla="*/ 875258 h 12192000"/>
              <a:gd name="connsiteX148" fmla="*/ 817562 w 885825"/>
              <a:gd name="connsiteY148" fmla="*/ 911770 h 12192000"/>
              <a:gd name="connsiteX149" fmla="*/ 798512 w 885825"/>
              <a:gd name="connsiteY149" fmla="*/ 949870 h 12192000"/>
              <a:gd name="connsiteX150" fmla="*/ 779462 w 885825"/>
              <a:gd name="connsiteY150" fmla="*/ 987970 h 12192000"/>
              <a:gd name="connsiteX151" fmla="*/ 760412 w 885825"/>
              <a:gd name="connsiteY151" fmla="*/ 1024483 h 12192000"/>
              <a:gd name="connsiteX152" fmla="*/ 744537 w 885825"/>
              <a:gd name="connsiteY152" fmla="*/ 1065758 h 12192000"/>
              <a:gd name="connsiteX153" fmla="*/ 730249 w 885825"/>
              <a:gd name="connsiteY153" fmla="*/ 1111795 h 12192000"/>
              <a:gd name="connsiteX154" fmla="*/ 719137 w 885825"/>
              <a:gd name="connsiteY154" fmla="*/ 1164183 h 12192000"/>
              <a:gd name="connsiteX155" fmla="*/ 711199 w 885825"/>
              <a:gd name="connsiteY155" fmla="*/ 1224508 h 12192000"/>
              <a:gd name="connsiteX156" fmla="*/ 709612 w 885825"/>
              <a:gd name="connsiteY156" fmla="*/ 1292770 h 12192000"/>
              <a:gd name="connsiteX157" fmla="*/ 711199 w 885825"/>
              <a:gd name="connsiteY157" fmla="*/ 1361033 h 12192000"/>
              <a:gd name="connsiteX158" fmla="*/ 719137 w 885825"/>
              <a:gd name="connsiteY158" fmla="*/ 1421358 h 12192000"/>
              <a:gd name="connsiteX159" fmla="*/ 730249 w 885825"/>
              <a:gd name="connsiteY159" fmla="*/ 1473745 h 12192000"/>
              <a:gd name="connsiteX160" fmla="*/ 744537 w 885825"/>
              <a:gd name="connsiteY160" fmla="*/ 1519783 h 12192000"/>
              <a:gd name="connsiteX161" fmla="*/ 760412 w 885825"/>
              <a:gd name="connsiteY161" fmla="*/ 1561058 h 12192000"/>
              <a:gd name="connsiteX162" fmla="*/ 779462 w 885825"/>
              <a:gd name="connsiteY162" fmla="*/ 1597570 h 12192000"/>
              <a:gd name="connsiteX163" fmla="*/ 798512 w 885825"/>
              <a:gd name="connsiteY163" fmla="*/ 1635670 h 12192000"/>
              <a:gd name="connsiteX164" fmla="*/ 817562 w 885825"/>
              <a:gd name="connsiteY164" fmla="*/ 1673770 h 12192000"/>
              <a:gd name="connsiteX165" fmla="*/ 833437 w 885825"/>
              <a:gd name="connsiteY165" fmla="*/ 1710283 h 12192000"/>
              <a:gd name="connsiteX166" fmla="*/ 849312 w 885825"/>
              <a:gd name="connsiteY166" fmla="*/ 1751558 h 12192000"/>
              <a:gd name="connsiteX167" fmla="*/ 865187 w 885825"/>
              <a:gd name="connsiteY167" fmla="*/ 1797595 h 12192000"/>
              <a:gd name="connsiteX168" fmla="*/ 876299 w 885825"/>
              <a:gd name="connsiteY168" fmla="*/ 1849983 h 12192000"/>
              <a:gd name="connsiteX169" fmla="*/ 882649 w 885825"/>
              <a:gd name="connsiteY169" fmla="*/ 1910308 h 12192000"/>
              <a:gd name="connsiteX170" fmla="*/ 885824 w 885825"/>
              <a:gd name="connsiteY170" fmla="*/ 1978570 h 12192000"/>
              <a:gd name="connsiteX171" fmla="*/ 882649 w 885825"/>
              <a:gd name="connsiteY171" fmla="*/ 2046833 h 12192000"/>
              <a:gd name="connsiteX172" fmla="*/ 876299 w 885825"/>
              <a:gd name="connsiteY172" fmla="*/ 2107158 h 12192000"/>
              <a:gd name="connsiteX173" fmla="*/ 865187 w 885825"/>
              <a:gd name="connsiteY173" fmla="*/ 2159545 h 12192000"/>
              <a:gd name="connsiteX174" fmla="*/ 849312 w 885825"/>
              <a:gd name="connsiteY174" fmla="*/ 2205583 h 12192000"/>
              <a:gd name="connsiteX175" fmla="*/ 833437 w 885825"/>
              <a:gd name="connsiteY175" fmla="*/ 2246858 h 12192000"/>
              <a:gd name="connsiteX176" fmla="*/ 817562 w 885825"/>
              <a:gd name="connsiteY176" fmla="*/ 2283370 h 12192000"/>
              <a:gd name="connsiteX177" fmla="*/ 798512 w 885825"/>
              <a:gd name="connsiteY177" fmla="*/ 2321470 h 12192000"/>
              <a:gd name="connsiteX178" fmla="*/ 779462 w 885825"/>
              <a:gd name="connsiteY178" fmla="*/ 2359570 h 12192000"/>
              <a:gd name="connsiteX179" fmla="*/ 760412 w 885825"/>
              <a:gd name="connsiteY179" fmla="*/ 2396083 h 12192000"/>
              <a:gd name="connsiteX180" fmla="*/ 744537 w 885825"/>
              <a:gd name="connsiteY180" fmla="*/ 2437358 h 12192000"/>
              <a:gd name="connsiteX181" fmla="*/ 730249 w 885825"/>
              <a:gd name="connsiteY181" fmla="*/ 2483395 h 12192000"/>
              <a:gd name="connsiteX182" fmla="*/ 719137 w 885825"/>
              <a:gd name="connsiteY182" fmla="*/ 2535782 h 12192000"/>
              <a:gd name="connsiteX183" fmla="*/ 711199 w 885825"/>
              <a:gd name="connsiteY183" fmla="*/ 2596108 h 12192000"/>
              <a:gd name="connsiteX184" fmla="*/ 709612 w 885825"/>
              <a:gd name="connsiteY184" fmla="*/ 2664370 h 12192000"/>
              <a:gd name="connsiteX185" fmla="*/ 711199 w 885825"/>
              <a:gd name="connsiteY185" fmla="*/ 2732633 h 12192000"/>
              <a:gd name="connsiteX186" fmla="*/ 719137 w 885825"/>
              <a:gd name="connsiteY186" fmla="*/ 2792958 h 12192000"/>
              <a:gd name="connsiteX187" fmla="*/ 730249 w 885825"/>
              <a:gd name="connsiteY187" fmla="*/ 2845345 h 12192000"/>
              <a:gd name="connsiteX188" fmla="*/ 744537 w 885825"/>
              <a:gd name="connsiteY188" fmla="*/ 2891383 h 12192000"/>
              <a:gd name="connsiteX189" fmla="*/ 760412 w 885825"/>
              <a:gd name="connsiteY189" fmla="*/ 2932658 h 12192000"/>
              <a:gd name="connsiteX190" fmla="*/ 779462 w 885825"/>
              <a:gd name="connsiteY190" fmla="*/ 2969170 h 12192000"/>
              <a:gd name="connsiteX191" fmla="*/ 798512 w 885825"/>
              <a:gd name="connsiteY191" fmla="*/ 3007270 h 12192000"/>
              <a:gd name="connsiteX192" fmla="*/ 817562 w 885825"/>
              <a:gd name="connsiteY192" fmla="*/ 3045370 h 12192000"/>
              <a:gd name="connsiteX193" fmla="*/ 833437 w 885825"/>
              <a:gd name="connsiteY193" fmla="*/ 3081883 h 12192000"/>
              <a:gd name="connsiteX194" fmla="*/ 849312 w 885825"/>
              <a:gd name="connsiteY194" fmla="*/ 3123158 h 12192000"/>
              <a:gd name="connsiteX195" fmla="*/ 865187 w 885825"/>
              <a:gd name="connsiteY195" fmla="*/ 3169195 h 12192000"/>
              <a:gd name="connsiteX196" fmla="*/ 876299 w 885825"/>
              <a:gd name="connsiteY196" fmla="*/ 3221583 h 12192000"/>
              <a:gd name="connsiteX197" fmla="*/ 882649 w 885825"/>
              <a:gd name="connsiteY197" fmla="*/ 3281908 h 12192000"/>
              <a:gd name="connsiteX198" fmla="*/ 885824 w 885825"/>
              <a:gd name="connsiteY198" fmla="*/ 3348582 h 12192000"/>
              <a:gd name="connsiteX199" fmla="*/ 882649 w 885825"/>
              <a:gd name="connsiteY199" fmla="*/ 3418433 h 12192000"/>
              <a:gd name="connsiteX200" fmla="*/ 876299 w 885825"/>
              <a:gd name="connsiteY200" fmla="*/ 3478758 h 12192000"/>
              <a:gd name="connsiteX201" fmla="*/ 865187 w 885825"/>
              <a:gd name="connsiteY201" fmla="*/ 3531145 h 12192000"/>
              <a:gd name="connsiteX202" fmla="*/ 849312 w 885825"/>
              <a:gd name="connsiteY202" fmla="*/ 3577183 h 12192000"/>
              <a:gd name="connsiteX203" fmla="*/ 833437 w 885825"/>
              <a:gd name="connsiteY203" fmla="*/ 3618458 h 12192000"/>
              <a:gd name="connsiteX204" fmla="*/ 817562 w 885825"/>
              <a:gd name="connsiteY204" fmla="*/ 3654970 h 12192000"/>
              <a:gd name="connsiteX205" fmla="*/ 798512 w 885825"/>
              <a:gd name="connsiteY205" fmla="*/ 3693070 h 12192000"/>
              <a:gd name="connsiteX206" fmla="*/ 779462 w 885825"/>
              <a:gd name="connsiteY206" fmla="*/ 3731170 h 12192000"/>
              <a:gd name="connsiteX207" fmla="*/ 760412 w 885825"/>
              <a:gd name="connsiteY207" fmla="*/ 3767683 h 12192000"/>
              <a:gd name="connsiteX208" fmla="*/ 744537 w 885825"/>
              <a:gd name="connsiteY208" fmla="*/ 3808958 h 12192000"/>
              <a:gd name="connsiteX209" fmla="*/ 730249 w 885825"/>
              <a:gd name="connsiteY209" fmla="*/ 3854995 h 12192000"/>
              <a:gd name="connsiteX210" fmla="*/ 719137 w 885825"/>
              <a:gd name="connsiteY210" fmla="*/ 3907383 h 12192000"/>
              <a:gd name="connsiteX211" fmla="*/ 711199 w 885825"/>
              <a:gd name="connsiteY211" fmla="*/ 3967708 h 12192000"/>
              <a:gd name="connsiteX212" fmla="*/ 709612 w 885825"/>
              <a:gd name="connsiteY212" fmla="*/ 4035970 h 12192000"/>
              <a:gd name="connsiteX213" fmla="*/ 711199 w 885825"/>
              <a:gd name="connsiteY213" fmla="*/ 4104233 h 12192000"/>
              <a:gd name="connsiteX214" fmla="*/ 719137 w 885825"/>
              <a:gd name="connsiteY214" fmla="*/ 4164557 h 12192000"/>
              <a:gd name="connsiteX215" fmla="*/ 730249 w 885825"/>
              <a:gd name="connsiteY215" fmla="*/ 4216946 h 12192000"/>
              <a:gd name="connsiteX216" fmla="*/ 744537 w 885825"/>
              <a:gd name="connsiteY216" fmla="*/ 4262982 h 12192000"/>
              <a:gd name="connsiteX217" fmla="*/ 760412 w 885825"/>
              <a:gd name="connsiteY217" fmla="*/ 4304258 h 12192000"/>
              <a:gd name="connsiteX218" fmla="*/ 779462 w 885825"/>
              <a:gd name="connsiteY218" fmla="*/ 4340770 h 12192000"/>
              <a:gd name="connsiteX219" fmla="*/ 817562 w 885825"/>
              <a:gd name="connsiteY219" fmla="*/ 4416970 h 12192000"/>
              <a:gd name="connsiteX220" fmla="*/ 833437 w 885825"/>
              <a:gd name="connsiteY220" fmla="*/ 4453483 h 12192000"/>
              <a:gd name="connsiteX221" fmla="*/ 849312 w 885825"/>
              <a:gd name="connsiteY221" fmla="*/ 4494758 h 12192000"/>
              <a:gd name="connsiteX222" fmla="*/ 865187 w 885825"/>
              <a:gd name="connsiteY222" fmla="*/ 4540795 h 12192000"/>
              <a:gd name="connsiteX223" fmla="*/ 876299 w 885825"/>
              <a:gd name="connsiteY223" fmla="*/ 4593183 h 12192000"/>
              <a:gd name="connsiteX224" fmla="*/ 882649 w 885825"/>
              <a:gd name="connsiteY224" fmla="*/ 4653508 h 12192000"/>
              <a:gd name="connsiteX225" fmla="*/ 885824 w 885825"/>
              <a:gd name="connsiteY225" fmla="*/ 4721770 h 12192000"/>
              <a:gd name="connsiteX226" fmla="*/ 882649 w 885825"/>
              <a:gd name="connsiteY226" fmla="*/ 4790033 h 12192000"/>
              <a:gd name="connsiteX227" fmla="*/ 876299 w 885825"/>
              <a:gd name="connsiteY227" fmla="*/ 4850357 h 12192000"/>
              <a:gd name="connsiteX228" fmla="*/ 865187 w 885825"/>
              <a:gd name="connsiteY228" fmla="*/ 4902746 h 12192000"/>
              <a:gd name="connsiteX229" fmla="*/ 849312 w 885825"/>
              <a:gd name="connsiteY229" fmla="*/ 4948782 h 12192000"/>
              <a:gd name="connsiteX230" fmla="*/ 833437 w 885825"/>
              <a:gd name="connsiteY230" fmla="*/ 4990057 h 12192000"/>
              <a:gd name="connsiteX231" fmla="*/ 817562 w 885825"/>
              <a:gd name="connsiteY231" fmla="*/ 5026570 h 12192000"/>
              <a:gd name="connsiteX232" fmla="*/ 798512 w 885825"/>
              <a:gd name="connsiteY232" fmla="*/ 5064670 h 12192000"/>
              <a:gd name="connsiteX233" fmla="*/ 779462 w 885825"/>
              <a:gd name="connsiteY233" fmla="*/ 5102770 h 12192000"/>
              <a:gd name="connsiteX234" fmla="*/ 760412 w 885825"/>
              <a:gd name="connsiteY234" fmla="*/ 5139283 h 12192000"/>
              <a:gd name="connsiteX235" fmla="*/ 744537 w 885825"/>
              <a:gd name="connsiteY235" fmla="*/ 5180558 h 12192000"/>
              <a:gd name="connsiteX236" fmla="*/ 730249 w 885825"/>
              <a:gd name="connsiteY236" fmla="*/ 5226595 h 12192000"/>
              <a:gd name="connsiteX237" fmla="*/ 719137 w 885825"/>
              <a:gd name="connsiteY237" fmla="*/ 5278983 h 12192000"/>
              <a:gd name="connsiteX238" fmla="*/ 711199 w 885825"/>
              <a:gd name="connsiteY238" fmla="*/ 5339307 h 12192000"/>
              <a:gd name="connsiteX239" fmla="*/ 709612 w 885825"/>
              <a:gd name="connsiteY239" fmla="*/ 5407570 h 12192000"/>
              <a:gd name="connsiteX240" fmla="*/ 711199 w 885825"/>
              <a:gd name="connsiteY240" fmla="*/ 5475833 h 12192000"/>
              <a:gd name="connsiteX241" fmla="*/ 719137 w 885825"/>
              <a:gd name="connsiteY241" fmla="*/ 5536158 h 12192000"/>
              <a:gd name="connsiteX242" fmla="*/ 730249 w 885825"/>
              <a:gd name="connsiteY242" fmla="*/ 5588545 h 12192000"/>
              <a:gd name="connsiteX243" fmla="*/ 744537 w 885825"/>
              <a:gd name="connsiteY243" fmla="*/ 5634583 h 12192000"/>
              <a:gd name="connsiteX244" fmla="*/ 760412 w 885825"/>
              <a:gd name="connsiteY244" fmla="*/ 5675858 h 12192000"/>
              <a:gd name="connsiteX245" fmla="*/ 779462 w 885825"/>
              <a:gd name="connsiteY245" fmla="*/ 5712371 h 12192000"/>
              <a:gd name="connsiteX246" fmla="*/ 798512 w 885825"/>
              <a:gd name="connsiteY246" fmla="*/ 5750471 h 12192000"/>
              <a:gd name="connsiteX247" fmla="*/ 817562 w 885825"/>
              <a:gd name="connsiteY247" fmla="*/ 5788571 h 12192000"/>
              <a:gd name="connsiteX248" fmla="*/ 833437 w 885825"/>
              <a:gd name="connsiteY248" fmla="*/ 5825083 h 12192000"/>
              <a:gd name="connsiteX249" fmla="*/ 849312 w 885825"/>
              <a:gd name="connsiteY249" fmla="*/ 5866358 h 12192000"/>
              <a:gd name="connsiteX250" fmla="*/ 865187 w 885825"/>
              <a:gd name="connsiteY250" fmla="*/ 5912395 h 12192000"/>
              <a:gd name="connsiteX251" fmla="*/ 876299 w 885825"/>
              <a:gd name="connsiteY251" fmla="*/ 5964783 h 12192000"/>
              <a:gd name="connsiteX252" fmla="*/ 882649 w 885825"/>
              <a:gd name="connsiteY252" fmla="*/ 6025108 h 12192000"/>
              <a:gd name="connsiteX253" fmla="*/ 885824 w 885825"/>
              <a:gd name="connsiteY253" fmla="*/ 6093370 h 12192000"/>
              <a:gd name="connsiteX254" fmla="*/ 885703 w 885825"/>
              <a:gd name="connsiteY254" fmla="*/ 6095988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Lst>
            <a:rect l="l" t="t" r="r" b="b"/>
            <a:pathLst>
              <a:path w="885825" h="12192000">
                <a:moveTo>
                  <a:pt x="885825" y="6098626"/>
                </a:moveTo>
                <a:lnTo>
                  <a:pt x="882650" y="6166889"/>
                </a:lnTo>
                <a:lnTo>
                  <a:pt x="876300" y="6227214"/>
                </a:lnTo>
                <a:lnTo>
                  <a:pt x="865188" y="6279601"/>
                </a:lnTo>
                <a:lnTo>
                  <a:pt x="849313" y="6325639"/>
                </a:lnTo>
                <a:lnTo>
                  <a:pt x="833438" y="6366914"/>
                </a:lnTo>
                <a:lnTo>
                  <a:pt x="817563" y="6403426"/>
                </a:lnTo>
                <a:lnTo>
                  <a:pt x="798513" y="6441526"/>
                </a:lnTo>
                <a:lnTo>
                  <a:pt x="779463" y="6479626"/>
                </a:lnTo>
                <a:lnTo>
                  <a:pt x="760413" y="6516139"/>
                </a:lnTo>
                <a:lnTo>
                  <a:pt x="744538" y="6557414"/>
                </a:lnTo>
                <a:lnTo>
                  <a:pt x="730250" y="6603451"/>
                </a:lnTo>
                <a:lnTo>
                  <a:pt x="719138" y="6655839"/>
                </a:lnTo>
                <a:lnTo>
                  <a:pt x="711200" y="6716164"/>
                </a:lnTo>
                <a:lnTo>
                  <a:pt x="709613" y="6784426"/>
                </a:lnTo>
                <a:lnTo>
                  <a:pt x="711200" y="6852689"/>
                </a:lnTo>
                <a:lnTo>
                  <a:pt x="719138" y="6913014"/>
                </a:lnTo>
                <a:lnTo>
                  <a:pt x="730250" y="6965401"/>
                </a:lnTo>
                <a:lnTo>
                  <a:pt x="744538" y="7011439"/>
                </a:lnTo>
                <a:lnTo>
                  <a:pt x="760413" y="7052714"/>
                </a:lnTo>
                <a:lnTo>
                  <a:pt x="779463" y="7089226"/>
                </a:lnTo>
                <a:lnTo>
                  <a:pt x="798513" y="7127326"/>
                </a:lnTo>
                <a:lnTo>
                  <a:pt x="817563" y="7165426"/>
                </a:lnTo>
                <a:lnTo>
                  <a:pt x="833438" y="7201939"/>
                </a:lnTo>
                <a:lnTo>
                  <a:pt x="849313" y="7243214"/>
                </a:lnTo>
                <a:lnTo>
                  <a:pt x="865188" y="7289251"/>
                </a:lnTo>
                <a:lnTo>
                  <a:pt x="876300" y="7341639"/>
                </a:lnTo>
                <a:lnTo>
                  <a:pt x="882650" y="7401964"/>
                </a:lnTo>
                <a:lnTo>
                  <a:pt x="885825" y="7470226"/>
                </a:lnTo>
                <a:lnTo>
                  <a:pt x="882650" y="7538489"/>
                </a:lnTo>
                <a:lnTo>
                  <a:pt x="876300" y="7598814"/>
                </a:lnTo>
                <a:lnTo>
                  <a:pt x="865188" y="7651201"/>
                </a:lnTo>
                <a:lnTo>
                  <a:pt x="849313" y="7697239"/>
                </a:lnTo>
                <a:lnTo>
                  <a:pt x="833438" y="7738514"/>
                </a:lnTo>
                <a:lnTo>
                  <a:pt x="817563" y="7775026"/>
                </a:lnTo>
                <a:lnTo>
                  <a:pt x="798513" y="7813126"/>
                </a:lnTo>
                <a:lnTo>
                  <a:pt x="779463" y="7851226"/>
                </a:lnTo>
                <a:lnTo>
                  <a:pt x="760413" y="7887739"/>
                </a:lnTo>
                <a:lnTo>
                  <a:pt x="744538" y="7929014"/>
                </a:lnTo>
                <a:lnTo>
                  <a:pt x="730250" y="7975051"/>
                </a:lnTo>
                <a:lnTo>
                  <a:pt x="719138" y="8027439"/>
                </a:lnTo>
                <a:lnTo>
                  <a:pt x="711200" y="8087764"/>
                </a:lnTo>
                <a:lnTo>
                  <a:pt x="709613" y="8156026"/>
                </a:lnTo>
                <a:lnTo>
                  <a:pt x="711200" y="8224289"/>
                </a:lnTo>
                <a:lnTo>
                  <a:pt x="719138" y="8284614"/>
                </a:lnTo>
                <a:lnTo>
                  <a:pt x="730250" y="8337001"/>
                </a:lnTo>
                <a:lnTo>
                  <a:pt x="744538" y="8383039"/>
                </a:lnTo>
                <a:lnTo>
                  <a:pt x="760413" y="8424314"/>
                </a:lnTo>
                <a:lnTo>
                  <a:pt x="779463" y="8460826"/>
                </a:lnTo>
                <a:lnTo>
                  <a:pt x="798513" y="8498926"/>
                </a:lnTo>
                <a:lnTo>
                  <a:pt x="817563" y="8537026"/>
                </a:lnTo>
                <a:lnTo>
                  <a:pt x="833438" y="8573540"/>
                </a:lnTo>
                <a:lnTo>
                  <a:pt x="849313" y="8614814"/>
                </a:lnTo>
                <a:lnTo>
                  <a:pt x="865188" y="8660852"/>
                </a:lnTo>
                <a:lnTo>
                  <a:pt x="876300" y="8713240"/>
                </a:lnTo>
                <a:lnTo>
                  <a:pt x="882650" y="8773564"/>
                </a:lnTo>
                <a:lnTo>
                  <a:pt x="885825" y="8840240"/>
                </a:lnTo>
                <a:lnTo>
                  <a:pt x="882650" y="8910090"/>
                </a:lnTo>
                <a:lnTo>
                  <a:pt x="876300" y="8970414"/>
                </a:lnTo>
                <a:lnTo>
                  <a:pt x="865188" y="9022802"/>
                </a:lnTo>
                <a:lnTo>
                  <a:pt x="849313" y="9068840"/>
                </a:lnTo>
                <a:lnTo>
                  <a:pt x="833438" y="9110114"/>
                </a:lnTo>
                <a:lnTo>
                  <a:pt x="817563" y="9146628"/>
                </a:lnTo>
                <a:lnTo>
                  <a:pt x="798513" y="9184728"/>
                </a:lnTo>
                <a:lnTo>
                  <a:pt x="779463" y="9222828"/>
                </a:lnTo>
                <a:lnTo>
                  <a:pt x="760413" y="9259340"/>
                </a:lnTo>
                <a:lnTo>
                  <a:pt x="744538" y="9300614"/>
                </a:lnTo>
                <a:lnTo>
                  <a:pt x="730250" y="9346652"/>
                </a:lnTo>
                <a:lnTo>
                  <a:pt x="719138" y="9399040"/>
                </a:lnTo>
                <a:lnTo>
                  <a:pt x="711200" y="9459364"/>
                </a:lnTo>
                <a:lnTo>
                  <a:pt x="709613" y="9527628"/>
                </a:lnTo>
                <a:lnTo>
                  <a:pt x="711200" y="9595890"/>
                </a:lnTo>
                <a:lnTo>
                  <a:pt x="719138" y="9656214"/>
                </a:lnTo>
                <a:lnTo>
                  <a:pt x="730250" y="9708602"/>
                </a:lnTo>
                <a:lnTo>
                  <a:pt x="744538" y="9754640"/>
                </a:lnTo>
                <a:lnTo>
                  <a:pt x="760413" y="9795914"/>
                </a:lnTo>
                <a:lnTo>
                  <a:pt x="779463" y="9832428"/>
                </a:lnTo>
                <a:lnTo>
                  <a:pt x="817563" y="9908628"/>
                </a:lnTo>
                <a:lnTo>
                  <a:pt x="833438" y="9945140"/>
                </a:lnTo>
                <a:lnTo>
                  <a:pt x="849313" y="9986414"/>
                </a:lnTo>
                <a:lnTo>
                  <a:pt x="865188" y="10032452"/>
                </a:lnTo>
                <a:lnTo>
                  <a:pt x="876300" y="10084840"/>
                </a:lnTo>
                <a:lnTo>
                  <a:pt x="882650" y="10145164"/>
                </a:lnTo>
                <a:lnTo>
                  <a:pt x="885825" y="10213428"/>
                </a:lnTo>
                <a:lnTo>
                  <a:pt x="882650" y="10281690"/>
                </a:lnTo>
                <a:lnTo>
                  <a:pt x="876300" y="10342014"/>
                </a:lnTo>
                <a:lnTo>
                  <a:pt x="865188" y="10394402"/>
                </a:lnTo>
                <a:lnTo>
                  <a:pt x="849313" y="10440440"/>
                </a:lnTo>
                <a:lnTo>
                  <a:pt x="833438" y="10481714"/>
                </a:lnTo>
                <a:lnTo>
                  <a:pt x="817563" y="10518228"/>
                </a:lnTo>
                <a:lnTo>
                  <a:pt x="798513" y="10556328"/>
                </a:lnTo>
                <a:lnTo>
                  <a:pt x="779463" y="10594428"/>
                </a:lnTo>
                <a:lnTo>
                  <a:pt x="760413" y="10630940"/>
                </a:lnTo>
                <a:lnTo>
                  <a:pt x="744538" y="10672214"/>
                </a:lnTo>
                <a:lnTo>
                  <a:pt x="730250" y="10718252"/>
                </a:lnTo>
                <a:lnTo>
                  <a:pt x="719138" y="10770640"/>
                </a:lnTo>
                <a:lnTo>
                  <a:pt x="711200" y="10830964"/>
                </a:lnTo>
                <a:lnTo>
                  <a:pt x="709613" y="10899228"/>
                </a:lnTo>
                <a:lnTo>
                  <a:pt x="711200" y="10967490"/>
                </a:lnTo>
                <a:lnTo>
                  <a:pt x="719138" y="11027814"/>
                </a:lnTo>
                <a:lnTo>
                  <a:pt x="730250" y="11080202"/>
                </a:lnTo>
                <a:lnTo>
                  <a:pt x="744538" y="11126240"/>
                </a:lnTo>
                <a:lnTo>
                  <a:pt x="760413" y="11167514"/>
                </a:lnTo>
                <a:lnTo>
                  <a:pt x="779463" y="11204028"/>
                </a:lnTo>
                <a:lnTo>
                  <a:pt x="798513" y="11242128"/>
                </a:lnTo>
                <a:lnTo>
                  <a:pt x="817563" y="11280228"/>
                </a:lnTo>
                <a:lnTo>
                  <a:pt x="833438" y="11316740"/>
                </a:lnTo>
                <a:lnTo>
                  <a:pt x="849313" y="11358014"/>
                </a:lnTo>
                <a:lnTo>
                  <a:pt x="865188" y="11404052"/>
                </a:lnTo>
                <a:lnTo>
                  <a:pt x="876300" y="11456440"/>
                </a:lnTo>
                <a:lnTo>
                  <a:pt x="882650" y="11516764"/>
                </a:lnTo>
                <a:lnTo>
                  <a:pt x="885825" y="11585028"/>
                </a:lnTo>
                <a:lnTo>
                  <a:pt x="882650" y="11653290"/>
                </a:lnTo>
                <a:lnTo>
                  <a:pt x="876300" y="11713614"/>
                </a:lnTo>
                <a:lnTo>
                  <a:pt x="865188" y="11766002"/>
                </a:lnTo>
                <a:lnTo>
                  <a:pt x="849313" y="11812040"/>
                </a:lnTo>
                <a:lnTo>
                  <a:pt x="833438" y="11853314"/>
                </a:lnTo>
                <a:lnTo>
                  <a:pt x="817563" y="11889828"/>
                </a:lnTo>
                <a:lnTo>
                  <a:pt x="798513" y="11927928"/>
                </a:lnTo>
                <a:lnTo>
                  <a:pt x="779463" y="11966028"/>
                </a:lnTo>
                <a:lnTo>
                  <a:pt x="760413" y="12002540"/>
                </a:lnTo>
                <a:lnTo>
                  <a:pt x="744538" y="12043814"/>
                </a:lnTo>
                <a:lnTo>
                  <a:pt x="730250" y="12089852"/>
                </a:lnTo>
                <a:lnTo>
                  <a:pt x="719138" y="12142240"/>
                </a:lnTo>
                <a:lnTo>
                  <a:pt x="712590" y="12192000"/>
                </a:lnTo>
                <a:lnTo>
                  <a:pt x="0" y="12192000"/>
                </a:lnTo>
                <a:lnTo>
                  <a:pt x="0" y="6779170"/>
                </a:lnTo>
                <a:lnTo>
                  <a:pt x="0" y="6779170"/>
                </a:lnTo>
                <a:lnTo>
                  <a:pt x="0" y="0"/>
                </a:lnTo>
                <a:lnTo>
                  <a:pt x="712590" y="0"/>
                </a:lnTo>
                <a:lnTo>
                  <a:pt x="719137" y="49758"/>
                </a:lnTo>
                <a:lnTo>
                  <a:pt x="730249" y="102145"/>
                </a:lnTo>
                <a:lnTo>
                  <a:pt x="744537" y="148183"/>
                </a:lnTo>
                <a:lnTo>
                  <a:pt x="760412" y="189458"/>
                </a:lnTo>
                <a:lnTo>
                  <a:pt x="779462" y="225970"/>
                </a:lnTo>
                <a:lnTo>
                  <a:pt x="798512" y="264070"/>
                </a:lnTo>
                <a:lnTo>
                  <a:pt x="817562" y="302170"/>
                </a:lnTo>
                <a:lnTo>
                  <a:pt x="833437" y="338683"/>
                </a:lnTo>
                <a:lnTo>
                  <a:pt x="849312" y="379958"/>
                </a:lnTo>
                <a:lnTo>
                  <a:pt x="865187" y="425995"/>
                </a:lnTo>
                <a:lnTo>
                  <a:pt x="876299" y="478383"/>
                </a:lnTo>
                <a:lnTo>
                  <a:pt x="882649" y="538708"/>
                </a:lnTo>
                <a:lnTo>
                  <a:pt x="885824" y="606970"/>
                </a:lnTo>
                <a:lnTo>
                  <a:pt x="882649" y="675233"/>
                </a:lnTo>
                <a:lnTo>
                  <a:pt x="876299" y="735558"/>
                </a:lnTo>
                <a:lnTo>
                  <a:pt x="865187" y="787945"/>
                </a:lnTo>
                <a:lnTo>
                  <a:pt x="849312" y="833983"/>
                </a:lnTo>
                <a:lnTo>
                  <a:pt x="833437" y="875258"/>
                </a:lnTo>
                <a:lnTo>
                  <a:pt x="817562" y="911770"/>
                </a:lnTo>
                <a:lnTo>
                  <a:pt x="798512" y="949870"/>
                </a:lnTo>
                <a:lnTo>
                  <a:pt x="779462" y="987970"/>
                </a:lnTo>
                <a:lnTo>
                  <a:pt x="760412" y="1024483"/>
                </a:lnTo>
                <a:lnTo>
                  <a:pt x="744537" y="1065758"/>
                </a:lnTo>
                <a:lnTo>
                  <a:pt x="730249" y="1111795"/>
                </a:lnTo>
                <a:lnTo>
                  <a:pt x="719137" y="1164183"/>
                </a:lnTo>
                <a:lnTo>
                  <a:pt x="711199" y="1224508"/>
                </a:lnTo>
                <a:lnTo>
                  <a:pt x="709612" y="1292770"/>
                </a:lnTo>
                <a:lnTo>
                  <a:pt x="711199" y="1361033"/>
                </a:lnTo>
                <a:lnTo>
                  <a:pt x="719137" y="1421358"/>
                </a:lnTo>
                <a:lnTo>
                  <a:pt x="730249" y="1473745"/>
                </a:lnTo>
                <a:lnTo>
                  <a:pt x="744537" y="1519783"/>
                </a:lnTo>
                <a:lnTo>
                  <a:pt x="760412" y="1561058"/>
                </a:lnTo>
                <a:lnTo>
                  <a:pt x="779462" y="1597570"/>
                </a:lnTo>
                <a:lnTo>
                  <a:pt x="798512" y="1635670"/>
                </a:lnTo>
                <a:lnTo>
                  <a:pt x="817562" y="1673770"/>
                </a:lnTo>
                <a:lnTo>
                  <a:pt x="833437" y="1710283"/>
                </a:lnTo>
                <a:lnTo>
                  <a:pt x="849312" y="1751558"/>
                </a:lnTo>
                <a:lnTo>
                  <a:pt x="865187" y="1797595"/>
                </a:lnTo>
                <a:lnTo>
                  <a:pt x="876299" y="1849983"/>
                </a:lnTo>
                <a:lnTo>
                  <a:pt x="882649" y="1910308"/>
                </a:lnTo>
                <a:lnTo>
                  <a:pt x="885824" y="1978570"/>
                </a:lnTo>
                <a:lnTo>
                  <a:pt x="882649" y="2046833"/>
                </a:lnTo>
                <a:lnTo>
                  <a:pt x="876299" y="2107158"/>
                </a:lnTo>
                <a:lnTo>
                  <a:pt x="865187" y="2159545"/>
                </a:lnTo>
                <a:lnTo>
                  <a:pt x="849312" y="2205583"/>
                </a:lnTo>
                <a:lnTo>
                  <a:pt x="833437" y="2246858"/>
                </a:lnTo>
                <a:lnTo>
                  <a:pt x="817562" y="2283370"/>
                </a:lnTo>
                <a:lnTo>
                  <a:pt x="798512" y="2321470"/>
                </a:lnTo>
                <a:lnTo>
                  <a:pt x="779462" y="2359570"/>
                </a:lnTo>
                <a:lnTo>
                  <a:pt x="760412" y="2396083"/>
                </a:lnTo>
                <a:lnTo>
                  <a:pt x="744537" y="2437358"/>
                </a:lnTo>
                <a:lnTo>
                  <a:pt x="730249" y="2483395"/>
                </a:lnTo>
                <a:lnTo>
                  <a:pt x="719137" y="2535782"/>
                </a:lnTo>
                <a:lnTo>
                  <a:pt x="711199" y="2596108"/>
                </a:lnTo>
                <a:lnTo>
                  <a:pt x="709612" y="2664370"/>
                </a:lnTo>
                <a:lnTo>
                  <a:pt x="711199" y="2732633"/>
                </a:lnTo>
                <a:lnTo>
                  <a:pt x="719137" y="2792958"/>
                </a:lnTo>
                <a:lnTo>
                  <a:pt x="730249" y="2845345"/>
                </a:lnTo>
                <a:lnTo>
                  <a:pt x="744537" y="2891383"/>
                </a:lnTo>
                <a:lnTo>
                  <a:pt x="760412" y="2932658"/>
                </a:lnTo>
                <a:lnTo>
                  <a:pt x="779462" y="2969170"/>
                </a:lnTo>
                <a:lnTo>
                  <a:pt x="798512" y="3007270"/>
                </a:lnTo>
                <a:lnTo>
                  <a:pt x="817562" y="3045370"/>
                </a:lnTo>
                <a:lnTo>
                  <a:pt x="833437" y="3081883"/>
                </a:lnTo>
                <a:lnTo>
                  <a:pt x="849312" y="3123158"/>
                </a:lnTo>
                <a:lnTo>
                  <a:pt x="865187" y="3169195"/>
                </a:lnTo>
                <a:lnTo>
                  <a:pt x="876299" y="3221583"/>
                </a:lnTo>
                <a:lnTo>
                  <a:pt x="882649" y="3281908"/>
                </a:lnTo>
                <a:lnTo>
                  <a:pt x="885824" y="3348582"/>
                </a:lnTo>
                <a:lnTo>
                  <a:pt x="882649" y="3418433"/>
                </a:lnTo>
                <a:lnTo>
                  <a:pt x="876299" y="3478758"/>
                </a:lnTo>
                <a:lnTo>
                  <a:pt x="865187" y="3531145"/>
                </a:lnTo>
                <a:lnTo>
                  <a:pt x="849312" y="3577183"/>
                </a:lnTo>
                <a:lnTo>
                  <a:pt x="833437" y="3618458"/>
                </a:lnTo>
                <a:lnTo>
                  <a:pt x="817562" y="3654970"/>
                </a:lnTo>
                <a:lnTo>
                  <a:pt x="798512" y="3693070"/>
                </a:lnTo>
                <a:lnTo>
                  <a:pt x="779462" y="3731170"/>
                </a:lnTo>
                <a:lnTo>
                  <a:pt x="760412" y="3767683"/>
                </a:lnTo>
                <a:lnTo>
                  <a:pt x="744537" y="3808958"/>
                </a:lnTo>
                <a:lnTo>
                  <a:pt x="730249" y="3854995"/>
                </a:lnTo>
                <a:lnTo>
                  <a:pt x="719137" y="3907383"/>
                </a:lnTo>
                <a:lnTo>
                  <a:pt x="711199" y="3967708"/>
                </a:lnTo>
                <a:lnTo>
                  <a:pt x="709612" y="4035970"/>
                </a:lnTo>
                <a:lnTo>
                  <a:pt x="711199" y="4104233"/>
                </a:lnTo>
                <a:lnTo>
                  <a:pt x="719137" y="4164557"/>
                </a:lnTo>
                <a:lnTo>
                  <a:pt x="730249" y="4216946"/>
                </a:lnTo>
                <a:lnTo>
                  <a:pt x="744537" y="4262982"/>
                </a:lnTo>
                <a:lnTo>
                  <a:pt x="760412" y="4304258"/>
                </a:lnTo>
                <a:lnTo>
                  <a:pt x="779462" y="4340770"/>
                </a:lnTo>
                <a:lnTo>
                  <a:pt x="817562" y="4416970"/>
                </a:lnTo>
                <a:lnTo>
                  <a:pt x="833437" y="4453483"/>
                </a:lnTo>
                <a:lnTo>
                  <a:pt x="849312" y="4494758"/>
                </a:lnTo>
                <a:lnTo>
                  <a:pt x="865187" y="4540795"/>
                </a:lnTo>
                <a:lnTo>
                  <a:pt x="876299" y="4593183"/>
                </a:lnTo>
                <a:lnTo>
                  <a:pt x="882649" y="4653508"/>
                </a:lnTo>
                <a:lnTo>
                  <a:pt x="885824" y="4721770"/>
                </a:lnTo>
                <a:lnTo>
                  <a:pt x="882649" y="4790033"/>
                </a:lnTo>
                <a:lnTo>
                  <a:pt x="876299" y="4850357"/>
                </a:lnTo>
                <a:lnTo>
                  <a:pt x="865187" y="4902746"/>
                </a:lnTo>
                <a:lnTo>
                  <a:pt x="849312" y="4948782"/>
                </a:lnTo>
                <a:lnTo>
                  <a:pt x="833437" y="4990057"/>
                </a:lnTo>
                <a:lnTo>
                  <a:pt x="817562" y="5026570"/>
                </a:lnTo>
                <a:lnTo>
                  <a:pt x="798512" y="5064670"/>
                </a:lnTo>
                <a:lnTo>
                  <a:pt x="779462" y="5102770"/>
                </a:lnTo>
                <a:lnTo>
                  <a:pt x="760412" y="5139283"/>
                </a:lnTo>
                <a:lnTo>
                  <a:pt x="744537" y="5180558"/>
                </a:lnTo>
                <a:lnTo>
                  <a:pt x="730249" y="5226595"/>
                </a:lnTo>
                <a:lnTo>
                  <a:pt x="719137" y="5278983"/>
                </a:lnTo>
                <a:lnTo>
                  <a:pt x="711199" y="5339307"/>
                </a:lnTo>
                <a:lnTo>
                  <a:pt x="709612" y="5407570"/>
                </a:lnTo>
                <a:lnTo>
                  <a:pt x="711199" y="5475833"/>
                </a:lnTo>
                <a:lnTo>
                  <a:pt x="719137" y="5536158"/>
                </a:lnTo>
                <a:lnTo>
                  <a:pt x="730249" y="5588545"/>
                </a:lnTo>
                <a:lnTo>
                  <a:pt x="744537" y="5634583"/>
                </a:lnTo>
                <a:lnTo>
                  <a:pt x="760412" y="5675858"/>
                </a:lnTo>
                <a:lnTo>
                  <a:pt x="779462" y="5712371"/>
                </a:lnTo>
                <a:lnTo>
                  <a:pt x="798512" y="5750471"/>
                </a:lnTo>
                <a:lnTo>
                  <a:pt x="817562" y="5788571"/>
                </a:lnTo>
                <a:lnTo>
                  <a:pt x="833437" y="5825083"/>
                </a:lnTo>
                <a:lnTo>
                  <a:pt x="849312" y="5866358"/>
                </a:lnTo>
                <a:lnTo>
                  <a:pt x="865187" y="5912395"/>
                </a:lnTo>
                <a:lnTo>
                  <a:pt x="876299" y="5964783"/>
                </a:lnTo>
                <a:lnTo>
                  <a:pt x="882649" y="6025108"/>
                </a:lnTo>
                <a:lnTo>
                  <a:pt x="885824" y="6093370"/>
                </a:lnTo>
                <a:lnTo>
                  <a:pt x="885703" y="6095988"/>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4029872420"/>
      </p:ext>
    </p:extLst>
  </p:cSld>
  <p:clrMapOvr>
    <a:masterClrMapping/>
  </p:clrMapOvr>
</p:sld>
</file>

<file path=ppt/theme/theme1.xml><?xml version="1.0" encoding="utf-8"?>
<a:theme xmlns:a="http://schemas.openxmlformats.org/drawingml/2006/main" name="Badge">
  <a:themeElements>
    <a:clrScheme name="Badge">
      <a:dk1>
        <a:sysClr val="windowText" lastClr="000000"/>
      </a:dk1>
      <a:lt1>
        <a:sysClr val="window" lastClr="FFFFFF"/>
      </a:lt1>
      <a:dk2>
        <a:srgbClr val="2A1A00"/>
      </a:dk2>
      <a:lt2>
        <a:srgbClr val="F3F3F2"/>
      </a:lt2>
      <a:accent1>
        <a:srgbClr val="F8B323"/>
      </a:accent1>
      <a:accent2>
        <a:srgbClr val="656A59"/>
      </a:accent2>
      <a:accent3>
        <a:srgbClr val="46B2B5"/>
      </a:accent3>
      <a:accent4>
        <a:srgbClr val="8CAA7E"/>
      </a:accent4>
      <a:accent5>
        <a:srgbClr val="D36F68"/>
      </a:accent5>
      <a:accent6>
        <a:srgbClr val="826276"/>
      </a:accent6>
      <a:hlink>
        <a:srgbClr val="46B2B5"/>
      </a:hlink>
      <a:folHlink>
        <a:srgbClr val="A46694"/>
      </a:folHlink>
    </a:clrScheme>
    <a:fontScheme name="Badge">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d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adge" id="{71A07785-5930-41D4-9A83-E23602B48E98}" vid="{771EA782-DFA6-45B1-AEA3-661F1715B310}"/>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TotalTime>
  <Words>476</Words>
  <Application>Microsoft Office PowerPoint</Application>
  <PresentationFormat>Breedbeeld</PresentationFormat>
  <Paragraphs>69</Paragraphs>
  <Slides>8</Slides>
  <Notes>2</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8</vt:i4>
      </vt:variant>
    </vt:vector>
  </HeadingPairs>
  <TitlesOfParts>
    <vt:vector size="13" baseType="lpstr">
      <vt:lpstr>Arial</vt:lpstr>
      <vt:lpstr>Calibri</vt:lpstr>
      <vt:lpstr>Gill Sans MT</vt:lpstr>
      <vt:lpstr>Impact</vt:lpstr>
      <vt:lpstr>Badge</vt:lpstr>
      <vt:lpstr>Ontwikkelingspsychologie</vt:lpstr>
      <vt:lpstr>Doel</vt:lpstr>
      <vt:lpstr>Deze les </vt:lpstr>
      <vt:lpstr> Sigmund Freud</vt:lpstr>
      <vt:lpstr>Opdracht</vt:lpstr>
      <vt:lpstr>Erikson: 8 levensfasen/ontwikkelingsfasen van de mens</vt:lpstr>
      <vt:lpstr>Negende fase: die van de ouderdom.</vt:lpstr>
      <vt:lpstr>PowerPoint-presentatie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Ontwikkelingspsychologie</dc:title>
  <dc:creator>Tessa Boer</dc:creator>
  <cp:lastModifiedBy>Tessa Heeringa - Boer</cp:lastModifiedBy>
  <cp:revision>1</cp:revision>
  <dcterms:created xsi:type="dcterms:W3CDTF">2019-04-12T08:59:01Z</dcterms:created>
  <dcterms:modified xsi:type="dcterms:W3CDTF">2019-10-21T10:56:08Z</dcterms:modified>
</cp:coreProperties>
</file>